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76" r:id="rId3"/>
    <p:sldId id="267" r:id="rId4"/>
    <p:sldId id="268" r:id="rId5"/>
    <p:sldId id="270" r:id="rId6"/>
    <p:sldId id="279" r:id="rId7"/>
    <p:sldId id="269" r:id="rId8"/>
    <p:sldId id="271" r:id="rId9"/>
    <p:sldId id="272" r:id="rId10"/>
    <p:sldId id="273" r:id="rId11"/>
    <p:sldId id="275" r:id="rId12"/>
    <p:sldId id="256" r:id="rId13"/>
    <p:sldId id="257" r:id="rId14"/>
    <p:sldId id="259" r:id="rId15"/>
    <p:sldId id="258" r:id="rId16"/>
    <p:sldId id="262" r:id="rId17"/>
    <p:sldId id="263" r:id="rId18"/>
    <p:sldId id="265" r:id="rId19"/>
    <p:sldId id="260" r:id="rId20"/>
    <p:sldId id="261" r:id="rId21"/>
    <p:sldId id="266" r:id="rId22"/>
    <p:sldId id="264"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6" autoAdjust="0"/>
    <p:restoredTop sz="86364" autoAdjust="0"/>
  </p:normalViewPr>
  <p:slideViewPr>
    <p:cSldViewPr>
      <p:cViewPr>
        <p:scale>
          <a:sx n="60" d="100"/>
          <a:sy n="60" d="100"/>
        </p:scale>
        <p:origin x="-6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9897F-42B3-4727-A589-6E5295DB628A}" type="doc">
      <dgm:prSet loTypeId="urn:microsoft.com/office/officeart/2005/8/layout/hierarchy1" loCatId="hierarchy" qsTypeId="urn:microsoft.com/office/officeart/2005/8/quickstyle/simple1" qsCatId="simple" csTypeId="urn:microsoft.com/office/officeart/2005/8/colors/accent5_1" csCatId="accent5" phldr="1"/>
      <dgm:spPr/>
      <dgm:t>
        <a:bodyPr/>
        <a:lstStyle/>
        <a:p>
          <a:endParaRPr lang="en-US"/>
        </a:p>
      </dgm:t>
    </dgm:pt>
    <dgm:pt modelId="{A97BFECD-1E21-4AF2-BD8C-4BE5316E17D9}">
      <dgm:prSet phldrT="[Text]"/>
      <dgm:spPr/>
      <dgm:t>
        <a:bodyPr/>
        <a:lstStyle/>
        <a:p>
          <a:r>
            <a:rPr lang="en-US" dirty="0" smtClean="0"/>
            <a:t>Director</a:t>
          </a:r>
        </a:p>
        <a:p>
          <a:r>
            <a:rPr lang="en-US" dirty="0" smtClean="0"/>
            <a:t>(UCA Staff)</a:t>
          </a:r>
          <a:endParaRPr lang="en-US" dirty="0"/>
        </a:p>
      </dgm:t>
    </dgm:pt>
    <dgm:pt modelId="{2886FD5E-F9BC-4C9F-9B42-041DB9D815F6}" type="parTrans" cxnId="{A086198A-C94E-40A4-B8B4-7331439DC826}">
      <dgm:prSet/>
      <dgm:spPr/>
      <dgm:t>
        <a:bodyPr/>
        <a:lstStyle/>
        <a:p>
          <a:endParaRPr lang="en-US"/>
        </a:p>
      </dgm:t>
    </dgm:pt>
    <dgm:pt modelId="{6924A3F5-0541-4175-AD98-3E1E56B9E076}" type="sibTrans" cxnId="{A086198A-C94E-40A4-B8B4-7331439DC826}">
      <dgm:prSet/>
      <dgm:spPr/>
      <dgm:t>
        <a:bodyPr/>
        <a:lstStyle/>
        <a:p>
          <a:endParaRPr lang="en-US"/>
        </a:p>
      </dgm:t>
    </dgm:pt>
    <dgm:pt modelId="{2A336F4B-1F35-44C5-B65C-82C395D1C701}">
      <dgm:prSet phldrT="[Text]"/>
      <dgm:spPr/>
      <dgm:t>
        <a:bodyPr/>
        <a:lstStyle/>
        <a:p>
          <a:r>
            <a:rPr lang="en-US" dirty="0" smtClean="0"/>
            <a:t>President</a:t>
          </a:r>
          <a:endParaRPr lang="en-US" dirty="0"/>
        </a:p>
      </dgm:t>
    </dgm:pt>
    <dgm:pt modelId="{2A29D240-E32F-4872-90CE-4B7283B52431}" type="parTrans" cxnId="{3EB36F3B-8CB9-4D00-B0BC-DFBAE4D4D3EC}">
      <dgm:prSet/>
      <dgm:spPr/>
      <dgm:t>
        <a:bodyPr/>
        <a:lstStyle/>
        <a:p>
          <a:endParaRPr lang="en-US"/>
        </a:p>
      </dgm:t>
    </dgm:pt>
    <dgm:pt modelId="{0DA8C3FA-BE31-4F77-9284-304044DC6AA6}" type="sibTrans" cxnId="{3EB36F3B-8CB9-4D00-B0BC-DFBAE4D4D3EC}">
      <dgm:prSet/>
      <dgm:spPr/>
      <dgm:t>
        <a:bodyPr/>
        <a:lstStyle/>
        <a:p>
          <a:endParaRPr lang="en-US"/>
        </a:p>
      </dgm:t>
    </dgm:pt>
    <dgm:pt modelId="{5EE46EC0-629D-44B3-A728-24555C68AB87}">
      <dgm:prSet phldrT="[Text]"/>
      <dgm:spPr/>
      <dgm:t>
        <a:bodyPr/>
        <a:lstStyle/>
        <a:p>
          <a:r>
            <a:rPr lang="en-US" dirty="0" smtClean="0"/>
            <a:t>Team Leader</a:t>
          </a:r>
          <a:endParaRPr lang="en-US" dirty="0"/>
        </a:p>
      </dgm:t>
    </dgm:pt>
    <dgm:pt modelId="{E0F1EBB2-45BB-4BDE-8878-679BEE2DF2CE}" type="parTrans" cxnId="{FBAF5CF4-9944-4981-AA6D-4AB16D9F7086}">
      <dgm:prSet/>
      <dgm:spPr/>
      <dgm:t>
        <a:bodyPr/>
        <a:lstStyle/>
        <a:p>
          <a:endParaRPr lang="en-US"/>
        </a:p>
      </dgm:t>
    </dgm:pt>
    <dgm:pt modelId="{7865695B-891C-4FC7-B2DA-50C5FA23329C}" type="sibTrans" cxnId="{FBAF5CF4-9944-4981-AA6D-4AB16D9F7086}">
      <dgm:prSet/>
      <dgm:spPr/>
      <dgm:t>
        <a:bodyPr/>
        <a:lstStyle/>
        <a:p>
          <a:endParaRPr lang="en-US"/>
        </a:p>
      </dgm:t>
    </dgm:pt>
    <dgm:pt modelId="{F5320056-795B-4FF4-A5E2-CCEDEA4F9123}">
      <dgm:prSet phldrT="[Text]"/>
      <dgm:spPr/>
      <dgm:t>
        <a:bodyPr/>
        <a:lstStyle/>
        <a:p>
          <a:r>
            <a:rPr lang="en-US" dirty="0" smtClean="0"/>
            <a:t>Team Leader</a:t>
          </a:r>
          <a:endParaRPr lang="en-US" dirty="0"/>
        </a:p>
      </dgm:t>
    </dgm:pt>
    <dgm:pt modelId="{D7C5A000-2D98-4014-B5F5-EB7E3793F0F8}" type="parTrans" cxnId="{C847855A-4162-4E98-A381-3D2616DD3398}">
      <dgm:prSet/>
      <dgm:spPr/>
      <dgm:t>
        <a:bodyPr/>
        <a:lstStyle/>
        <a:p>
          <a:endParaRPr lang="en-US"/>
        </a:p>
      </dgm:t>
    </dgm:pt>
    <dgm:pt modelId="{38AF7BA9-426B-4FDF-9E66-89B711246186}" type="sibTrans" cxnId="{C847855A-4162-4E98-A381-3D2616DD3398}">
      <dgm:prSet/>
      <dgm:spPr/>
      <dgm:t>
        <a:bodyPr/>
        <a:lstStyle/>
        <a:p>
          <a:endParaRPr lang="en-US"/>
        </a:p>
      </dgm:t>
    </dgm:pt>
    <dgm:pt modelId="{2F809043-4BF0-415F-8440-5DA509F74E3E}">
      <dgm:prSet phldrT="[Text]"/>
      <dgm:spPr/>
      <dgm:t>
        <a:bodyPr/>
        <a:lstStyle/>
        <a:p>
          <a:r>
            <a:rPr lang="en-US" dirty="0" smtClean="0"/>
            <a:t>Team Leader</a:t>
          </a:r>
          <a:endParaRPr lang="en-US" dirty="0"/>
        </a:p>
      </dgm:t>
    </dgm:pt>
    <dgm:pt modelId="{D8251234-5226-4E9A-A15D-20935A219DC4}" type="parTrans" cxnId="{456BC22D-BEE8-4A6B-9AA4-6ED5BC3167E4}">
      <dgm:prSet/>
      <dgm:spPr/>
      <dgm:t>
        <a:bodyPr/>
        <a:lstStyle/>
        <a:p>
          <a:endParaRPr lang="en-US"/>
        </a:p>
      </dgm:t>
    </dgm:pt>
    <dgm:pt modelId="{D302E7B4-D95C-4F1B-89A9-C9B936820A44}" type="sibTrans" cxnId="{456BC22D-BEE8-4A6B-9AA4-6ED5BC3167E4}">
      <dgm:prSet/>
      <dgm:spPr/>
      <dgm:t>
        <a:bodyPr/>
        <a:lstStyle/>
        <a:p>
          <a:endParaRPr lang="en-US"/>
        </a:p>
      </dgm:t>
    </dgm:pt>
    <dgm:pt modelId="{7D3BB9B6-D71F-468A-AACE-DB29B1D57794}">
      <dgm:prSet phldrT="[Text]"/>
      <dgm:spPr/>
      <dgm:t>
        <a:bodyPr/>
        <a:lstStyle/>
        <a:p>
          <a:r>
            <a:rPr lang="en-US" dirty="0" smtClean="0"/>
            <a:t>Team Leader</a:t>
          </a:r>
          <a:endParaRPr lang="en-US" dirty="0"/>
        </a:p>
      </dgm:t>
    </dgm:pt>
    <dgm:pt modelId="{405FB442-B9B2-4EBC-B9AF-2B00CE712764}" type="parTrans" cxnId="{19C7E1D2-565D-43CF-9BAE-7FD08DAEFBF8}">
      <dgm:prSet/>
      <dgm:spPr/>
      <dgm:t>
        <a:bodyPr/>
        <a:lstStyle/>
        <a:p>
          <a:endParaRPr lang="en-US"/>
        </a:p>
      </dgm:t>
    </dgm:pt>
    <dgm:pt modelId="{E78247F0-6A64-4D6A-BE0A-8DB58D37390C}" type="sibTrans" cxnId="{19C7E1D2-565D-43CF-9BAE-7FD08DAEFBF8}">
      <dgm:prSet/>
      <dgm:spPr/>
      <dgm:t>
        <a:bodyPr/>
        <a:lstStyle/>
        <a:p>
          <a:endParaRPr lang="en-US"/>
        </a:p>
      </dgm:t>
    </dgm:pt>
    <dgm:pt modelId="{9507E94A-9485-4212-AB88-5946CB042777}">
      <dgm:prSet phldrT="[Text]"/>
      <dgm:spPr/>
      <dgm:t>
        <a:bodyPr/>
        <a:lstStyle/>
        <a:p>
          <a:r>
            <a:rPr lang="en-US" dirty="0" smtClean="0"/>
            <a:t>Team Leader</a:t>
          </a:r>
          <a:endParaRPr lang="en-US" dirty="0"/>
        </a:p>
      </dgm:t>
    </dgm:pt>
    <dgm:pt modelId="{76E480C5-4D43-4D37-9ECB-C21C17024CC9}" type="parTrans" cxnId="{8B505555-3C16-4F90-92EF-4ECF54360A5D}">
      <dgm:prSet/>
      <dgm:spPr/>
      <dgm:t>
        <a:bodyPr/>
        <a:lstStyle/>
        <a:p>
          <a:endParaRPr lang="en-US"/>
        </a:p>
      </dgm:t>
    </dgm:pt>
    <dgm:pt modelId="{3D829592-75CA-4DE2-AFA0-E66BB91F05FE}" type="sibTrans" cxnId="{8B505555-3C16-4F90-92EF-4ECF54360A5D}">
      <dgm:prSet/>
      <dgm:spPr/>
      <dgm:t>
        <a:bodyPr/>
        <a:lstStyle/>
        <a:p>
          <a:endParaRPr lang="en-US"/>
        </a:p>
      </dgm:t>
    </dgm:pt>
    <dgm:pt modelId="{02A04AB7-9CB2-4780-9C15-9CEE021A60E8}">
      <dgm:prSet phldrT="[Text]"/>
      <dgm:spPr/>
      <dgm:t>
        <a:bodyPr/>
        <a:lstStyle/>
        <a:p>
          <a:r>
            <a:rPr lang="en-US" dirty="0" smtClean="0"/>
            <a:t>Team Leader</a:t>
          </a:r>
          <a:endParaRPr lang="en-US" dirty="0"/>
        </a:p>
      </dgm:t>
    </dgm:pt>
    <dgm:pt modelId="{EB416513-F749-4AD6-9885-32B6C7B15529}" type="parTrans" cxnId="{E6A8E06C-6D11-4638-A6B1-65E9A330EA26}">
      <dgm:prSet/>
      <dgm:spPr/>
      <dgm:t>
        <a:bodyPr/>
        <a:lstStyle/>
        <a:p>
          <a:endParaRPr lang="en-US"/>
        </a:p>
      </dgm:t>
    </dgm:pt>
    <dgm:pt modelId="{1E998A92-670C-44DF-B77B-6ADD2BBE1178}" type="sibTrans" cxnId="{E6A8E06C-6D11-4638-A6B1-65E9A330EA26}">
      <dgm:prSet/>
      <dgm:spPr/>
      <dgm:t>
        <a:bodyPr/>
        <a:lstStyle/>
        <a:p>
          <a:endParaRPr lang="en-US"/>
        </a:p>
      </dgm:t>
    </dgm:pt>
    <dgm:pt modelId="{A61E325B-39DF-4543-80C3-7ED91978493D}">
      <dgm:prSet phldrT="[Text]"/>
      <dgm:spPr/>
      <dgm:t>
        <a:bodyPr/>
        <a:lstStyle/>
        <a:p>
          <a:r>
            <a:rPr lang="en-US" dirty="0" smtClean="0"/>
            <a:t>“Newbies” &amp; “Returners</a:t>
          </a:r>
          <a:endParaRPr lang="en-US" dirty="0"/>
        </a:p>
      </dgm:t>
    </dgm:pt>
    <dgm:pt modelId="{892B1ED1-5783-46D7-9F9A-C5385D955794}" type="parTrans" cxnId="{FE5C1E23-283D-4154-AD53-C8EB9B0308CE}">
      <dgm:prSet/>
      <dgm:spPr/>
      <dgm:t>
        <a:bodyPr/>
        <a:lstStyle/>
        <a:p>
          <a:endParaRPr lang="en-US"/>
        </a:p>
      </dgm:t>
    </dgm:pt>
    <dgm:pt modelId="{67755DC7-3C0B-45BB-ABFA-20072104182A}" type="sibTrans" cxnId="{FE5C1E23-283D-4154-AD53-C8EB9B0308CE}">
      <dgm:prSet/>
      <dgm:spPr/>
      <dgm:t>
        <a:bodyPr/>
        <a:lstStyle/>
        <a:p>
          <a:endParaRPr lang="en-US"/>
        </a:p>
      </dgm:t>
    </dgm:pt>
    <dgm:pt modelId="{BF6E7793-7066-4527-B84A-69E4B4698454}">
      <dgm:prSet phldrT="[Text]"/>
      <dgm:spPr/>
      <dgm:t>
        <a:bodyPr/>
        <a:lstStyle/>
        <a:p>
          <a:r>
            <a:rPr lang="en-US" dirty="0" smtClean="0"/>
            <a:t>“Newbies” &amp; “Returners</a:t>
          </a:r>
          <a:endParaRPr lang="en-US" dirty="0"/>
        </a:p>
      </dgm:t>
    </dgm:pt>
    <dgm:pt modelId="{D1CACC9D-9E57-435B-9E11-248FE327251C}" type="parTrans" cxnId="{DEBAE648-65C8-4F98-B522-1B224B16CAC6}">
      <dgm:prSet/>
      <dgm:spPr/>
      <dgm:t>
        <a:bodyPr/>
        <a:lstStyle/>
        <a:p>
          <a:endParaRPr lang="en-US"/>
        </a:p>
      </dgm:t>
    </dgm:pt>
    <dgm:pt modelId="{88E19584-7CEF-4A09-A509-F1653730D78B}" type="sibTrans" cxnId="{DEBAE648-65C8-4F98-B522-1B224B16CAC6}">
      <dgm:prSet/>
      <dgm:spPr/>
      <dgm:t>
        <a:bodyPr/>
        <a:lstStyle/>
        <a:p>
          <a:endParaRPr lang="en-US"/>
        </a:p>
      </dgm:t>
    </dgm:pt>
    <dgm:pt modelId="{A5B82594-E12D-470D-A94C-2095F60DDEF9}">
      <dgm:prSet phldrT="[Text]"/>
      <dgm:spPr/>
      <dgm:t>
        <a:bodyPr/>
        <a:lstStyle/>
        <a:p>
          <a:r>
            <a:rPr lang="en-US" dirty="0" smtClean="0"/>
            <a:t>“Newbies” &amp; “Returners</a:t>
          </a:r>
          <a:endParaRPr lang="en-US" dirty="0"/>
        </a:p>
      </dgm:t>
    </dgm:pt>
    <dgm:pt modelId="{03E12DA0-3EB5-4C71-A6CF-D868940670BB}" type="parTrans" cxnId="{59891E83-A481-4E43-8B1E-C8AFA5EEFA65}">
      <dgm:prSet/>
      <dgm:spPr/>
      <dgm:t>
        <a:bodyPr/>
        <a:lstStyle/>
        <a:p>
          <a:endParaRPr lang="en-US"/>
        </a:p>
      </dgm:t>
    </dgm:pt>
    <dgm:pt modelId="{73BBA1E6-991F-4A50-85E8-2B28D1838781}" type="sibTrans" cxnId="{59891E83-A481-4E43-8B1E-C8AFA5EEFA65}">
      <dgm:prSet/>
      <dgm:spPr/>
      <dgm:t>
        <a:bodyPr/>
        <a:lstStyle/>
        <a:p>
          <a:endParaRPr lang="en-US"/>
        </a:p>
      </dgm:t>
    </dgm:pt>
    <dgm:pt modelId="{0064C4BE-589B-4865-8A57-BBD76C20C7E7}">
      <dgm:prSet phldrT="[Text]"/>
      <dgm:spPr/>
      <dgm:t>
        <a:bodyPr/>
        <a:lstStyle/>
        <a:p>
          <a:r>
            <a:rPr lang="en-US" dirty="0" smtClean="0"/>
            <a:t>“Newbies” &amp; “Returners</a:t>
          </a:r>
          <a:endParaRPr lang="en-US" dirty="0"/>
        </a:p>
      </dgm:t>
    </dgm:pt>
    <dgm:pt modelId="{73884E9F-8735-4EF1-9150-8EBCDDAE641D}" type="parTrans" cxnId="{5D0E0D69-16A6-4199-85C6-4A2D1EB8DCC4}">
      <dgm:prSet/>
      <dgm:spPr/>
      <dgm:t>
        <a:bodyPr/>
        <a:lstStyle/>
        <a:p>
          <a:endParaRPr lang="en-US"/>
        </a:p>
      </dgm:t>
    </dgm:pt>
    <dgm:pt modelId="{716330ED-0D97-43F3-9161-5CED8C4726A6}" type="sibTrans" cxnId="{5D0E0D69-16A6-4199-85C6-4A2D1EB8DCC4}">
      <dgm:prSet/>
      <dgm:spPr/>
      <dgm:t>
        <a:bodyPr/>
        <a:lstStyle/>
        <a:p>
          <a:endParaRPr lang="en-US"/>
        </a:p>
      </dgm:t>
    </dgm:pt>
    <dgm:pt modelId="{40495922-4055-4A0A-8E37-7DF365792BE7}">
      <dgm:prSet phldrT="[Text]"/>
      <dgm:spPr/>
      <dgm:t>
        <a:bodyPr/>
        <a:lstStyle/>
        <a:p>
          <a:r>
            <a:rPr lang="en-US" dirty="0" smtClean="0"/>
            <a:t>“Newbies” &amp; “Returners</a:t>
          </a:r>
          <a:endParaRPr lang="en-US" dirty="0"/>
        </a:p>
      </dgm:t>
    </dgm:pt>
    <dgm:pt modelId="{9893759F-BC6B-444C-BEB2-8BA93168E581}" type="parTrans" cxnId="{6C5E6619-A910-4527-B975-9CE31BB4D095}">
      <dgm:prSet/>
      <dgm:spPr/>
      <dgm:t>
        <a:bodyPr/>
        <a:lstStyle/>
        <a:p>
          <a:endParaRPr lang="en-US"/>
        </a:p>
      </dgm:t>
    </dgm:pt>
    <dgm:pt modelId="{92B20967-61C2-4921-8999-C3ABE39C7CCB}" type="sibTrans" cxnId="{6C5E6619-A910-4527-B975-9CE31BB4D095}">
      <dgm:prSet/>
      <dgm:spPr/>
      <dgm:t>
        <a:bodyPr/>
        <a:lstStyle/>
        <a:p>
          <a:endParaRPr lang="en-US"/>
        </a:p>
      </dgm:t>
    </dgm:pt>
    <dgm:pt modelId="{CC00F57F-A7F2-43FD-A9B8-5270A15548AC}">
      <dgm:prSet phldrT="[Text]"/>
      <dgm:spPr/>
      <dgm:t>
        <a:bodyPr/>
        <a:lstStyle/>
        <a:p>
          <a:r>
            <a:rPr lang="en-US" dirty="0" smtClean="0"/>
            <a:t>“Newbies” &amp; “Returners</a:t>
          </a:r>
          <a:endParaRPr lang="en-US" dirty="0"/>
        </a:p>
      </dgm:t>
    </dgm:pt>
    <dgm:pt modelId="{6180D2C6-135A-4152-AEFE-561E6397073A}" type="parTrans" cxnId="{A11D3097-CAB1-4987-ABC9-583E0773DC45}">
      <dgm:prSet/>
      <dgm:spPr/>
      <dgm:t>
        <a:bodyPr/>
        <a:lstStyle/>
        <a:p>
          <a:endParaRPr lang="en-US"/>
        </a:p>
      </dgm:t>
    </dgm:pt>
    <dgm:pt modelId="{99C6A092-614B-4F01-9447-5B4E58200987}" type="sibTrans" cxnId="{A11D3097-CAB1-4987-ABC9-583E0773DC45}">
      <dgm:prSet/>
      <dgm:spPr/>
      <dgm:t>
        <a:bodyPr/>
        <a:lstStyle/>
        <a:p>
          <a:endParaRPr lang="en-US"/>
        </a:p>
      </dgm:t>
    </dgm:pt>
    <dgm:pt modelId="{9BDA7096-2C92-4B1C-ABFD-3AA85D1148D6}" type="pres">
      <dgm:prSet presAssocID="{A429897F-42B3-4727-A589-6E5295DB628A}" presName="hierChild1" presStyleCnt="0">
        <dgm:presLayoutVars>
          <dgm:chPref val="1"/>
          <dgm:dir/>
          <dgm:animOne val="branch"/>
          <dgm:animLvl val="lvl"/>
          <dgm:resizeHandles/>
        </dgm:presLayoutVars>
      </dgm:prSet>
      <dgm:spPr/>
      <dgm:t>
        <a:bodyPr/>
        <a:lstStyle/>
        <a:p>
          <a:endParaRPr lang="en-US"/>
        </a:p>
      </dgm:t>
    </dgm:pt>
    <dgm:pt modelId="{D9D92ACB-5C1E-4659-A976-5AE5639CB350}" type="pres">
      <dgm:prSet presAssocID="{A97BFECD-1E21-4AF2-BD8C-4BE5316E17D9}" presName="hierRoot1" presStyleCnt="0"/>
      <dgm:spPr/>
      <dgm:t>
        <a:bodyPr/>
        <a:lstStyle/>
        <a:p>
          <a:endParaRPr lang="en-US"/>
        </a:p>
      </dgm:t>
    </dgm:pt>
    <dgm:pt modelId="{6245551B-33C9-44A8-B8CA-596F4B78DED4}" type="pres">
      <dgm:prSet presAssocID="{A97BFECD-1E21-4AF2-BD8C-4BE5316E17D9}" presName="composite" presStyleCnt="0"/>
      <dgm:spPr/>
      <dgm:t>
        <a:bodyPr/>
        <a:lstStyle/>
        <a:p>
          <a:endParaRPr lang="en-US"/>
        </a:p>
      </dgm:t>
    </dgm:pt>
    <dgm:pt modelId="{BB1377CF-A050-43FE-8327-2ED06199E80C}" type="pres">
      <dgm:prSet presAssocID="{A97BFECD-1E21-4AF2-BD8C-4BE5316E17D9}" presName="background" presStyleLbl="node0" presStyleIdx="0" presStyleCnt="1"/>
      <dgm:spPr/>
      <dgm:t>
        <a:bodyPr/>
        <a:lstStyle/>
        <a:p>
          <a:endParaRPr lang="en-US"/>
        </a:p>
      </dgm:t>
    </dgm:pt>
    <dgm:pt modelId="{98BB196D-C83E-460E-B632-261A27FCEB1B}" type="pres">
      <dgm:prSet presAssocID="{A97BFECD-1E21-4AF2-BD8C-4BE5316E17D9}" presName="text" presStyleLbl="fgAcc0" presStyleIdx="0" presStyleCnt="1">
        <dgm:presLayoutVars>
          <dgm:chPref val="3"/>
        </dgm:presLayoutVars>
      </dgm:prSet>
      <dgm:spPr/>
      <dgm:t>
        <a:bodyPr/>
        <a:lstStyle/>
        <a:p>
          <a:endParaRPr lang="en-US"/>
        </a:p>
      </dgm:t>
    </dgm:pt>
    <dgm:pt modelId="{1BC7DB63-BC9B-4088-A594-2A31313630FE}" type="pres">
      <dgm:prSet presAssocID="{A97BFECD-1E21-4AF2-BD8C-4BE5316E17D9}" presName="hierChild2" presStyleCnt="0"/>
      <dgm:spPr/>
      <dgm:t>
        <a:bodyPr/>
        <a:lstStyle/>
        <a:p>
          <a:endParaRPr lang="en-US"/>
        </a:p>
      </dgm:t>
    </dgm:pt>
    <dgm:pt modelId="{169A315F-31B9-41E7-92D7-C1A39B47B496}" type="pres">
      <dgm:prSet presAssocID="{2A29D240-E32F-4872-90CE-4B7283B52431}" presName="Name10" presStyleLbl="parChTrans1D2" presStyleIdx="0" presStyleCnt="1"/>
      <dgm:spPr/>
      <dgm:t>
        <a:bodyPr/>
        <a:lstStyle/>
        <a:p>
          <a:endParaRPr lang="en-US"/>
        </a:p>
      </dgm:t>
    </dgm:pt>
    <dgm:pt modelId="{9DD75B57-52C9-4667-BCF4-7A7E54181F85}" type="pres">
      <dgm:prSet presAssocID="{2A336F4B-1F35-44C5-B65C-82C395D1C701}" presName="hierRoot2" presStyleCnt="0"/>
      <dgm:spPr/>
      <dgm:t>
        <a:bodyPr/>
        <a:lstStyle/>
        <a:p>
          <a:endParaRPr lang="en-US"/>
        </a:p>
      </dgm:t>
    </dgm:pt>
    <dgm:pt modelId="{BA329EDC-BC22-439A-A55F-9A366369591A}" type="pres">
      <dgm:prSet presAssocID="{2A336F4B-1F35-44C5-B65C-82C395D1C701}" presName="composite2" presStyleCnt="0"/>
      <dgm:spPr/>
      <dgm:t>
        <a:bodyPr/>
        <a:lstStyle/>
        <a:p>
          <a:endParaRPr lang="en-US"/>
        </a:p>
      </dgm:t>
    </dgm:pt>
    <dgm:pt modelId="{B0858360-B1FB-49FE-B10A-7B7024293E79}" type="pres">
      <dgm:prSet presAssocID="{2A336F4B-1F35-44C5-B65C-82C395D1C701}" presName="background2" presStyleLbl="node2" presStyleIdx="0" presStyleCnt="1"/>
      <dgm:spPr/>
      <dgm:t>
        <a:bodyPr/>
        <a:lstStyle/>
        <a:p>
          <a:endParaRPr lang="en-US"/>
        </a:p>
      </dgm:t>
    </dgm:pt>
    <dgm:pt modelId="{E7B19C4D-7533-4B73-8BD1-3CC6AF42E782}" type="pres">
      <dgm:prSet presAssocID="{2A336F4B-1F35-44C5-B65C-82C395D1C701}" presName="text2" presStyleLbl="fgAcc2" presStyleIdx="0" presStyleCnt="1">
        <dgm:presLayoutVars>
          <dgm:chPref val="3"/>
        </dgm:presLayoutVars>
      </dgm:prSet>
      <dgm:spPr/>
      <dgm:t>
        <a:bodyPr/>
        <a:lstStyle/>
        <a:p>
          <a:endParaRPr lang="en-US"/>
        </a:p>
      </dgm:t>
    </dgm:pt>
    <dgm:pt modelId="{2BF257BD-5B10-4F0F-9FA9-FA5F121F1AB3}" type="pres">
      <dgm:prSet presAssocID="{2A336F4B-1F35-44C5-B65C-82C395D1C701}" presName="hierChild3" presStyleCnt="0"/>
      <dgm:spPr/>
      <dgm:t>
        <a:bodyPr/>
        <a:lstStyle/>
        <a:p>
          <a:endParaRPr lang="en-US"/>
        </a:p>
      </dgm:t>
    </dgm:pt>
    <dgm:pt modelId="{B93F2821-A760-4244-AFB9-6E6D41118198}" type="pres">
      <dgm:prSet presAssocID="{E0F1EBB2-45BB-4BDE-8878-679BEE2DF2CE}" presName="Name17" presStyleLbl="parChTrans1D3" presStyleIdx="0" presStyleCnt="6"/>
      <dgm:spPr/>
      <dgm:t>
        <a:bodyPr/>
        <a:lstStyle/>
        <a:p>
          <a:endParaRPr lang="en-US"/>
        </a:p>
      </dgm:t>
    </dgm:pt>
    <dgm:pt modelId="{D360BBD7-7DCD-4793-A13C-9D0C6F058C56}" type="pres">
      <dgm:prSet presAssocID="{5EE46EC0-629D-44B3-A728-24555C68AB87}" presName="hierRoot3" presStyleCnt="0"/>
      <dgm:spPr/>
      <dgm:t>
        <a:bodyPr/>
        <a:lstStyle/>
        <a:p>
          <a:endParaRPr lang="en-US"/>
        </a:p>
      </dgm:t>
    </dgm:pt>
    <dgm:pt modelId="{337F3976-326E-4EC6-A462-C5E21386499C}" type="pres">
      <dgm:prSet presAssocID="{5EE46EC0-629D-44B3-A728-24555C68AB87}" presName="composite3" presStyleCnt="0"/>
      <dgm:spPr/>
      <dgm:t>
        <a:bodyPr/>
        <a:lstStyle/>
        <a:p>
          <a:endParaRPr lang="en-US"/>
        </a:p>
      </dgm:t>
    </dgm:pt>
    <dgm:pt modelId="{2DD96939-B7C1-4165-AB47-A10A055CC70B}" type="pres">
      <dgm:prSet presAssocID="{5EE46EC0-629D-44B3-A728-24555C68AB87}" presName="background3" presStyleLbl="node3" presStyleIdx="0" presStyleCnt="6"/>
      <dgm:spPr/>
      <dgm:t>
        <a:bodyPr/>
        <a:lstStyle/>
        <a:p>
          <a:endParaRPr lang="en-US"/>
        </a:p>
      </dgm:t>
    </dgm:pt>
    <dgm:pt modelId="{0E1BA4B3-5A62-487A-9A23-277B0459C25A}" type="pres">
      <dgm:prSet presAssocID="{5EE46EC0-629D-44B3-A728-24555C68AB87}" presName="text3" presStyleLbl="fgAcc3" presStyleIdx="0" presStyleCnt="6">
        <dgm:presLayoutVars>
          <dgm:chPref val="3"/>
        </dgm:presLayoutVars>
      </dgm:prSet>
      <dgm:spPr/>
      <dgm:t>
        <a:bodyPr/>
        <a:lstStyle/>
        <a:p>
          <a:endParaRPr lang="en-US"/>
        </a:p>
      </dgm:t>
    </dgm:pt>
    <dgm:pt modelId="{6FAA547A-ADDF-4980-82C0-E0244F0A4A0F}" type="pres">
      <dgm:prSet presAssocID="{5EE46EC0-629D-44B3-A728-24555C68AB87}" presName="hierChild4" presStyleCnt="0"/>
      <dgm:spPr/>
      <dgm:t>
        <a:bodyPr/>
        <a:lstStyle/>
        <a:p>
          <a:endParaRPr lang="en-US"/>
        </a:p>
      </dgm:t>
    </dgm:pt>
    <dgm:pt modelId="{DF9F22BE-C299-451F-87C6-C9E0473FB738}" type="pres">
      <dgm:prSet presAssocID="{892B1ED1-5783-46D7-9F9A-C5385D955794}" presName="Name23" presStyleLbl="parChTrans1D4" presStyleIdx="0" presStyleCnt="6"/>
      <dgm:spPr/>
      <dgm:t>
        <a:bodyPr/>
        <a:lstStyle/>
        <a:p>
          <a:endParaRPr lang="en-US"/>
        </a:p>
      </dgm:t>
    </dgm:pt>
    <dgm:pt modelId="{9F0CB30D-3362-4F4C-B957-F7C54F4B1219}" type="pres">
      <dgm:prSet presAssocID="{A61E325B-39DF-4543-80C3-7ED91978493D}" presName="hierRoot4" presStyleCnt="0"/>
      <dgm:spPr/>
      <dgm:t>
        <a:bodyPr/>
        <a:lstStyle/>
        <a:p>
          <a:endParaRPr lang="en-US"/>
        </a:p>
      </dgm:t>
    </dgm:pt>
    <dgm:pt modelId="{2B79AC0E-F3AC-4053-88B3-615A0BA3239D}" type="pres">
      <dgm:prSet presAssocID="{A61E325B-39DF-4543-80C3-7ED91978493D}" presName="composite4" presStyleCnt="0"/>
      <dgm:spPr/>
      <dgm:t>
        <a:bodyPr/>
        <a:lstStyle/>
        <a:p>
          <a:endParaRPr lang="en-US"/>
        </a:p>
      </dgm:t>
    </dgm:pt>
    <dgm:pt modelId="{8D07EC4C-A269-46C8-B47A-31ED58CF9961}" type="pres">
      <dgm:prSet presAssocID="{A61E325B-39DF-4543-80C3-7ED91978493D}" presName="background4" presStyleLbl="node4" presStyleIdx="0" presStyleCnt="6"/>
      <dgm:spPr/>
      <dgm:t>
        <a:bodyPr/>
        <a:lstStyle/>
        <a:p>
          <a:endParaRPr lang="en-US"/>
        </a:p>
      </dgm:t>
    </dgm:pt>
    <dgm:pt modelId="{371E6317-E8CB-4A57-8D58-A3EDD3EA8F3A}" type="pres">
      <dgm:prSet presAssocID="{A61E325B-39DF-4543-80C3-7ED91978493D}" presName="text4" presStyleLbl="fgAcc4" presStyleIdx="0" presStyleCnt="6">
        <dgm:presLayoutVars>
          <dgm:chPref val="3"/>
        </dgm:presLayoutVars>
      </dgm:prSet>
      <dgm:spPr/>
      <dgm:t>
        <a:bodyPr/>
        <a:lstStyle/>
        <a:p>
          <a:endParaRPr lang="en-US"/>
        </a:p>
      </dgm:t>
    </dgm:pt>
    <dgm:pt modelId="{2F13E452-E793-4794-B973-46B38866221D}" type="pres">
      <dgm:prSet presAssocID="{A61E325B-39DF-4543-80C3-7ED91978493D}" presName="hierChild5" presStyleCnt="0"/>
      <dgm:spPr/>
      <dgm:t>
        <a:bodyPr/>
        <a:lstStyle/>
        <a:p>
          <a:endParaRPr lang="en-US"/>
        </a:p>
      </dgm:t>
    </dgm:pt>
    <dgm:pt modelId="{D82391CB-86B0-4729-8CF2-7EBCFD013271}" type="pres">
      <dgm:prSet presAssocID="{D7C5A000-2D98-4014-B5F5-EB7E3793F0F8}" presName="Name17" presStyleLbl="parChTrans1D3" presStyleIdx="1" presStyleCnt="6"/>
      <dgm:spPr/>
      <dgm:t>
        <a:bodyPr/>
        <a:lstStyle/>
        <a:p>
          <a:endParaRPr lang="en-US"/>
        </a:p>
      </dgm:t>
    </dgm:pt>
    <dgm:pt modelId="{8ADF35DE-5CB9-4EA4-88C2-196719174525}" type="pres">
      <dgm:prSet presAssocID="{F5320056-795B-4FF4-A5E2-CCEDEA4F9123}" presName="hierRoot3" presStyleCnt="0"/>
      <dgm:spPr/>
      <dgm:t>
        <a:bodyPr/>
        <a:lstStyle/>
        <a:p>
          <a:endParaRPr lang="en-US"/>
        </a:p>
      </dgm:t>
    </dgm:pt>
    <dgm:pt modelId="{E5F1F696-43FB-42BB-B305-2A8BEA87F870}" type="pres">
      <dgm:prSet presAssocID="{F5320056-795B-4FF4-A5E2-CCEDEA4F9123}" presName="composite3" presStyleCnt="0"/>
      <dgm:spPr/>
      <dgm:t>
        <a:bodyPr/>
        <a:lstStyle/>
        <a:p>
          <a:endParaRPr lang="en-US"/>
        </a:p>
      </dgm:t>
    </dgm:pt>
    <dgm:pt modelId="{F3333DAB-3E04-4402-97C4-F3D5A05EAC4B}" type="pres">
      <dgm:prSet presAssocID="{F5320056-795B-4FF4-A5E2-CCEDEA4F9123}" presName="background3" presStyleLbl="node3" presStyleIdx="1" presStyleCnt="6"/>
      <dgm:spPr/>
      <dgm:t>
        <a:bodyPr/>
        <a:lstStyle/>
        <a:p>
          <a:endParaRPr lang="en-US"/>
        </a:p>
      </dgm:t>
    </dgm:pt>
    <dgm:pt modelId="{2121D227-C0B3-4990-8116-34EF993DCC1C}" type="pres">
      <dgm:prSet presAssocID="{F5320056-795B-4FF4-A5E2-CCEDEA4F9123}" presName="text3" presStyleLbl="fgAcc3" presStyleIdx="1" presStyleCnt="6">
        <dgm:presLayoutVars>
          <dgm:chPref val="3"/>
        </dgm:presLayoutVars>
      </dgm:prSet>
      <dgm:spPr/>
      <dgm:t>
        <a:bodyPr/>
        <a:lstStyle/>
        <a:p>
          <a:endParaRPr lang="en-US"/>
        </a:p>
      </dgm:t>
    </dgm:pt>
    <dgm:pt modelId="{04C36907-F8AA-44CA-88D5-D9D65A6D29DD}" type="pres">
      <dgm:prSet presAssocID="{F5320056-795B-4FF4-A5E2-CCEDEA4F9123}" presName="hierChild4" presStyleCnt="0"/>
      <dgm:spPr/>
      <dgm:t>
        <a:bodyPr/>
        <a:lstStyle/>
        <a:p>
          <a:endParaRPr lang="en-US"/>
        </a:p>
      </dgm:t>
    </dgm:pt>
    <dgm:pt modelId="{8F11A32D-D9A9-4042-934D-E2580EC6BF76}" type="pres">
      <dgm:prSet presAssocID="{D1CACC9D-9E57-435B-9E11-248FE327251C}" presName="Name23" presStyleLbl="parChTrans1D4" presStyleIdx="1" presStyleCnt="6"/>
      <dgm:spPr/>
      <dgm:t>
        <a:bodyPr/>
        <a:lstStyle/>
        <a:p>
          <a:endParaRPr lang="en-US"/>
        </a:p>
      </dgm:t>
    </dgm:pt>
    <dgm:pt modelId="{633945A1-8411-42A5-B7BC-2FF3524A9851}" type="pres">
      <dgm:prSet presAssocID="{BF6E7793-7066-4527-B84A-69E4B4698454}" presName="hierRoot4" presStyleCnt="0"/>
      <dgm:spPr/>
      <dgm:t>
        <a:bodyPr/>
        <a:lstStyle/>
        <a:p>
          <a:endParaRPr lang="en-US"/>
        </a:p>
      </dgm:t>
    </dgm:pt>
    <dgm:pt modelId="{5F19F484-C9FC-4B27-B4FD-02748FBD5550}" type="pres">
      <dgm:prSet presAssocID="{BF6E7793-7066-4527-B84A-69E4B4698454}" presName="composite4" presStyleCnt="0"/>
      <dgm:spPr/>
      <dgm:t>
        <a:bodyPr/>
        <a:lstStyle/>
        <a:p>
          <a:endParaRPr lang="en-US"/>
        </a:p>
      </dgm:t>
    </dgm:pt>
    <dgm:pt modelId="{D912A553-5032-4205-92D7-9E86C1C094C5}" type="pres">
      <dgm:prSet presAssocID="{BF6E7793-7066-4527-B84A-69E4B4698454}" presName="background4" presStyleLbl="node4" presStyleIdx="1" presStyleCnt="6"/>
      <dgm:spPr/>
      <dgm:t>
        <a:bodyPr/>
        <a:lstStyle/>
        <a:p>
          <a:endParaRPr lang="en-US"/>
        </a:p>
      </dgm:t>
    </dgm:pt>
    <dgm:pt modelId="{6784B783-C49A-448D-B5D8-5885AB00D0BD}" type="pres">
      <dgm:prSet presAssocID="{BF6E7793-7066-4527-B84A-69E4B4698454}" presName="text4" presStyleLbl="fgAcc4" presStyleIdx="1" presStyleCnt="6">
        <dgm:presLayoutVars>
          <dgm:chPref val="3"/>
        </dgm:presLayoutVars>
      </dgm:prSet>
      <dgm:spPr/>
      <dgm:t>
        <a:bodyPr/>
        <a:lstStyle/>
        <a:p>
          <a:endParaRPr lang="en-US"/>
        </a:p>
      </dgm:t>
    </dgm:pt>
    <dgm:pt modelId="{CCE4DAC2-8C42-44EE-AA01-E3D76742CB62}" type="pres">
      <dgm:prSet presAssocID="{BF6E7793-7066-4527-B84A-69E4B4698454}" presName="hierChild5" presStyleCnt="0"/>
      <dgm:spPr/>
      <dgm:t>
        <a:bodyPr/>
        <a:lstStyle/>
        <a:p>
          <a:endParaRPr lang="en-US"/>
        </a:p>
      </dgm:t>
    </dgm:pt>
    <dgm:pt modelId="{421EB108-6B36-4400-9E84-68C971ACDDA0}" type="pres">
      <dgm:prSet presAssocID="{D8251234-5226-4E9A-A15D-20935A219DC4}" presName="Name17" presStyleLbl="parChTrans1D3" presStyleIdx="2" presStyleCnt="6"/>
      <dgm:spPr/>
      <dgm:t>
        <a:bodyPr/>
        <a:lstStyle/>
        <a:p>
          <a:endParaRPr lang="en-US"/>
        </a:p>
      </dgm:t>
    </dgm:pt>
    <dgm:pt modelId="{6214768C-4A09-45CC-B807-8B0A6F3AC4A7}" type="pres">
      <dgm:prSet presAssocID="{2F809043-4BF0-415F-8440-5DA509F74E3E}" presName="hierRoot3" presStyleCnt="0"/>
      <dgm:spPr/>
      <dgm:t>
        <a:bodyPr/>
        <a:lstStyle/>
        <a:p>
          <a:endParaRPr lang="en-US"/>
        </a:p>
      </dgm:t>
    </dgm:pt>
    <dgm:pt modelId="{E4AFFF77-A0EC-42FC-B1CE-720CFD7DED1E}" type="pres">
      <dgm:prSet presAssocID="{2F809043-4BF0-415F-8440-5DA509F74E3E}" presName="composite3" presStyleCnt="0"/>
      <dgm:spPr/>
      <dgm:t>
        <a:bodyPr/>
        <a:lstStyle/>
        <a:p>
          <a:endParaRPr lang="en-US"/>
        </a:p>
      </dgm:t>
    </dgm:pt>
    <dgm:pt modelId="{1EB69D86-3CB5-4883-9F19-D564A5D6EE73}" type="pres">
      <dgm:prSet presAssocID="{2F809043-4BF0-415F-8440-5DA509F74E3E}" presName="background3" presStyleLbl="node3" presStyleIdx="2" presStyleCnt="6"/>
      <dgm:spPr/>
      <dgm:t>
        <a:bodyPr/>
        <a:lstStyle/>
        <a:p>
          <a:endParaRPr lang="en-US"/>
        </a:p>
      </dgm:t>
    </dgm:pt>
    <dgm:pt modelId="{D492200E-4EA3-4928-AE2B-4AFD06128737}" type="pres">
      <dgm:prSet presAssocID="{2F809043-4BF0-415F-8440-5DA509F74E3E}" presName="text3" presStyleLbl="fgAcc3" presStyleIdx="2" presStyleCnt="6">
        <dgm:presLayoutVars>
          <dgm:chPref val="3"/>
        </dgm:presLayoutVars>
      </dgm:prSet>
      <dgm:spPr/>
      <dgm:t>
        <a:bodyPr/>
        <a:lstStyle/>
        <a:p>
          <a:endParaRPr lang="en-US"/>
        </a:p>
      </dgm:t>
    </dgm:pt>
    <dgm:pt modelId="{BA929BE7-D1E9-4532-940D-BD6F1BEA24D0}" type="pres">
      <dgm:prSet presAssocID="{2F809043-4BF0-415F-8440-5DA509F74E3E}" presName="hierChild4" presStyleCnt="0"/>
      <dgm:spPr/>
      <dgm:t>
        <a:bodyPr/>
        <a:lstStyle/>
        <a:p>
          <a:endParaRPr lang="en-US"/>
        </a:p>
      </dgm:t>
    </dgm:pt>
    <dgm:pt modelId="{D8898554-A7BC-498C-BAC0-37481597E1B6}" type="pres">
      <dgm:prSet presAssocID="{03E12DA0-3EB5-4C71-A6CF-D868940670BB}" presName="Name23" presStyleLbl="parChTrans1D4" presStyleIdx="2" presStyleCnt="6"/>
      <dgm:spPr/>
      <dgm:t>
        <a:bodyPr/>
        <a:lstStyle/>
        <a:p>
          <a:endParaRPr lang="en-US"/>
        </a:p>
      </dgm:t>
    </dgm:pt>
    <dgm:pt modelId="{9CF888FB-D990-4DA1-AF8D-633504CE668F}" type="pres">
      <dgm:prSet presAssocID="{A5B82594-E12D-470D-A94C-2095F60DDEF9}" presName="hierRoot4" presStyleCnt="0"/>
      <dgm:spPr/>
      <dgm:t>
        <a:bodyPr/>
        <a:lstStyle/>
        <a:p>
          <a:endParaRPr lang="en-US"/>
        </a:p>
      </dgm:t>
    </dgm:pt>
    <dgm:pt modelId="{148684AE-4539-45B8-ABC3-9AD4ED6A39C7}" type="pres">
      <dgm:prSet presAssocID="{A5B82594-E12D-470D-A94C-2095F60DDEF9}" presName="composite4" presStyleCnt="0"/>
      <dgm:spPr/>
      <dgm:t>
        <a:bodyPr/>
        <a:lstStyle/>
        <a:p>
          <a:endParaRPr lang="en-US"/>
        </a:p>
      </dgm:t>
    </dgm:pt>
    <dgm:pt modelId="{CCBA4436-23E9-4BC2-A411-EB80FEC7862A}" type="pres">
      <dgm:prSet presAssocID="{A5B82594-E12D-470D-A94C-2095F60DDEF9}" presName="background4" presStyleLbl="node4" presStyleIdx="2" presStyleCnt="6"/>
      <dgm:spPr/>
      <dgm:t>
        <a:bodyPr/>
        <a:lstStyle/>
        <a:p>
          <a:endParaRPr lang="en-US"/>
        </a:p>
      </dgm:t>
    </dgm:pt>
    <dgm:pt modelId="{1A3AE5C3-22E9-472D-80F3-F3DC03991566}" type="pres">
      <dgm:prSet presAssocID="{A5B82594-E12D-470D-A94C-2095F60DDEF9}" presName="text4" presStyleLbl="fgAcc4" presStyleIdx="2" presStyleCnt="6">
        <dgm:presLayoutVars>
          <dgm:chPref val="3"/>
        </dgm:presLayoutVars>
      </dgm:prSet>
      <dgm:spPr/>
      <dgm:t>
        <a:bodyPr/>
        <a:lstStyle/>
        <a:p>
          <a:endParaRPr lang="en-US"/>
        </a:p>
      </dgm:t>
    </dgm:pt>
    <dgm:pt modelId="{197EA76E-4C13-47C7-8F3C-664E8D15DA4E}" type="pres">
      <dgm:prSet presAssocID="{A5B82594-E12D-470D-A94C-2095F60DDEF9}" presName="hierChild5" presStyleCnt="0"/>
      <dgm:spPr/>
      <dgm:t>
        <a:bodyPr/>
        <a:lstStyle/>
        <a:p>
          <a:endParaRPr lang="en-US"/>
        </a:p>
      </dgm:t>
    </dgm:pt>
    <dgm:pt modelId="{0AB11757-7BA5-4F95-8D9E-E1156C100609}" type="pres">
      <dgm:prSet presAssocID="{405FB442-B9B2-4EBC-B9AF-2B00CE712764}" presName="Name17" presStyleLbl="parChTrans1D3" presStyleIdx="3" presStyleCnt="6"/>
      <dgm:spPr/>
      <dgm:t>
        <a:bodyPr/>
        <a:lstStyle/>
        <a:p>
          <a:endParaRPr lang="en-US"/>
        </a:p>
      </dgm:t>
    </dgm:pt>
    <dgm:pt modelId="{1DF30FF8-6392-498B-AECD-B4DDDDD253BF}" type="pres">
      <dgm:prSet presAssocID="{7D3BB9B6-D71F-468A-AACE-DB29B1D57794}" presName="hierRoot3" presStyleCnt="0"/>
      <dgm:spPr/>
      <dgm:t>
        <a:bodyPr/>
        <a:lstStyle/>
        <a:p>
          <a:endParaRPr lang="en-US"/>
        </a:p>
      </dgm:t>
    </dgm:pt>
    <dgm:pt modelId="{576BB865-A5F3-48E4-BF4F-2E25FF383DEA}" type="pres">
      <dgm:prSet presAssocID="{7D3BB9B6-D71F-468A-AACE-DB29B1D57794}" presName="composite3" presStyleCnt="0"/>
      <dgm:spPr/>
      <dgm:t>
        <a:bodyPr/>
        <a:lstStyle/>
        <a:p>
          <a:endParaRPr lang="en-US"/>
        </a:p>
      </dgm:t>
    </dgm:pt>
    <dgm:pt modelId="{AB3D0E99-AE5E-470B-B679-66DE3FFEC171}" type="pres">
      <dgm:prSet presAssocID="{7D3BB9B6-D71F-468A-AACE-DB29B1D57794}" presName="background3" presStyleLbl="node3" presStyleIdx="3" presStyleCnt="6"/>
      <dgm:spPr/>
      <dgm:t>
        <a:bodyPr/>
        <a:lstStyle/>
        <a:p>
          <a:endParaRPr lang="en-US"/>
        </a:p>
      </dgm:t>
    </dgm:pt>
    <dgm:pt modelId="{5C9E3590-4C2E-4A25-B58B-E75A0F81FD23}" type="pres">
      <dgm:prSet presAssocID="{7D3BB9B6-D71F-468A-AACE-DB29B1D57794}" presName="text3" presStyleLbl="fgAcc3" presStyleIdx="3" presStyleCnt="6">
        <dgm:presLayoutVars>
          <dgm:chPref val="3"/>
        </dgm:presLayoutVars>
      </dgm:prSet>
      <dgm:spPr/>
      <dgm:t>
        <a:bodyPr/>
        <a:lstStyle/>
        <a:p>
          <a:endParaRPr lang="en-US"/>
        </a:p>
      </dgm:t>
    </dgm:pt>
    <dgm:pt modelId="{F06DD8A5-A3BB-4571-B805-BBA6F31B5B58}" type="pres">
      <dgm:prSet presAssocID="{7D3BB9B6-D71F-468A-AACE-DB29B1D57794}" presName="hierChild4" presStyleCnt="0"/>
      <dgm:spPr/>
      <dgm:t>
        <a:bodyPr/>
        <a:lstStyle/>
        <a:p>
          <a:endParaRPr lang="en-US"/>
        </a:p>
      </dgm:t>
    </dgm:pt>
    <dgm:pt modelId="{9CC5B622-666C-44FE-B362-633236634D3B}" type="pres">
      <dgm:prSet presAssocID="{73884E9F-8735-4EF1-9150-8EBCDDAE641D}" presName="Name23" presStyleLbl="parChTrans1D4" presStyleIdx="3" presStyleCnt="6"/>
      <dgm:spPr/>
      <dgm:t>
        <a:bodyPr/>
        <a:lstStyle/>
        <a:p>
          <a:endParaRPr lang="en-US"/>
        </a:p>
      </dgm:t>
    </dgm:pt>
    <dgm:pt modelId="{D52C3986-3113-4783-95E2-DA28A46FD17D}" type="pres">
      <dgm:prSet presAssocID="{0064C4BE-589B-4865-8A57-BBD76C20C7E7}" presName="hierRoot4" presStyleCnt="0"/>
      <dgm:spPr/>
      <dgm:t>
        <a:bodyPr/>
        <a:lstStyle/>
        <a:p>
          <a:endParaRPr lang="en-US"/>
        </a:p>
      </dgm:t>
    </dgm:pt>
    <dgm:pt modelId="{4BF7DF70-6B43-438E-B222-E51C8B470AA6}" type="pres">
      <dgm:prSet presAssocID="{0064C4BE-589B-4865-8A57-BBD76C20C7E7}" presName="composite4" presStyleCnt="0"/>
      <dgm:spPr/>
      <dgm:t>
        <a:bodyPr/>
        <a:lstStyle/>
        <a:p>
          <a:endParaRPr lang="en-US"/>
        </a:p>
      </dgm:t>
    </dgm:pt>
    <dgm:pt modelId="{8DF2DA25-F769-4496-A4F9-5A1F68312881}" type="pres">
      <dgm:prSet presAssocID="{0064C4BE-589B-4865-8A57-BBD76C20C7E7}" presName="background4" presStyleLbl="node4" presStyleIdx="3" presStyleCnt="6"/>
      <dgm:spPr/>
      <dgm:t>
        <a:bodyPr/>
        <a:lstStyle/>
        <a:p>
          <a:endParaRPr lang="en-US"/>
        </a:p>
      </dgm:t>
    </dgm:pt>
    <dgm:pt modelId="{1A6ACE4F-7A15-4610-B516-0E4FFAC5C40F}" type="pres">
      <dgm:prSet presAssocID="{0064C4BE-589B-4865-8A57-BBD76C20C7E7}" presName="text4" presStyleLbl="fgAcc4" presStyleIdx="3" presStyleCnt="6">
        <dgm:presLayoutVars>
          <dgm:chPref val="3"/>
        </dgm:presLayoutVars>
      </dgm:prSet>
      <dgm:spPr/>
      <dgm:t>
        <a:bodyPr/>
        <a:lstStyle/>
        <a:p>
          <a:endParaRPr lang="en-US"/>
        </a:p>
      </dgm:t>
    </dgm:pt>
    <dgm:pt modelId="{FD978871-BE11-4F51-A04C-3321AA9E4E54}" type="pres">
      <dgm:prSet presAssocID="{0064C4BE-589B-4865-8A57-BBD76C20C7E7}" presName="hierChild5" presStyleCnt="0"/>
      <dgm:spPr/>
      <dgm:t>
        <a:bodyPr/>
        <a:lstStyle/>
        <a:p>
          <a:endParaRPr lang="en-US"/>
        </a:p>
      </dgm:t>
    </dgm:pt>
    <dgm:pt modelId="{76620D27-20E2-488E-A41A-D918536CB1BC}" type="pres">
      <dgm:prSet presAssocID="{76E480C5-4D43-4D37-9ECB-C21C17024CC9}" presName="Name17" presStyleLbl="parChTrans1D3" presStyleIdx="4" presStyleCnt="6"/>
      <dgm:spPr/>
      <dgm:t>
        <a:bodyPr/>
        <a:lstStyle/>
        <a:p>
          <a:endParaRPr lang="en-US"/>
        </a:p>
      </dgm:t>
    </dgm:pt>
    <dgm:pt modelId="{8C9C9AA3-8241-4B42-AF7F-010838B38747}" type="pres">
      <dgm:prSet presAssocID="{9507E94A-9485-4212-AB88-5946CB042777}" presName="hierRoot3" presStyleCnt="0"/>
      <dgm:spPr/>
      <dgm:t>
        <a:bodyPr/>
        <a:lstStyle/>
        <a:p>
          <a:endParaRPr lang="en-US"/>
        </a:p>
      </dgm:t>
    </dgm:pt>
    <dgm:pt modelId="{B2E309DC-70DD-4663-B697-54FE9A61EC31}" type="pres">
      <dgm:prSet presAssocID="{9507E94A-9485-4212-AB88-5946CB042777}" presName="composite3" presStyleCnt="0"/>
      <dgm:spPr/>
      <dgm:t>
        <a:bodyPr/>
        <a:lstStyle/>
        <a:p>
          <a:endParaRPr lang="en-US"/>
        </a:p>
      </dgm:t>
    </dgm:pt>
    <dgm:pt modelId="{83BBBC22-0D89-420B-B17A-34B5BD8A83E3}" type="pres">
      <dgm:prSet presAssocID="{9507E94A-9485-4212-AB88-5946CB042777}" presName="background3" presStyleLbl="node3" presStyleIdx="4" presStyleCnt="6"/>
      <dgm:spPr/>
      <dgm:t>
        <a:bodyPr/>
        <a:lstStyle/>
        <a:p>
          <a:endParaRPr lang="en-US"/>
        </a:p>
      </dgm:t>
    </dgm:pt>
    <dgm:pt modelId="{2F269442-F94B-4045-8DC0-924DA59B71F9}" type="pres">
      <dgm:prSet presAssocID="{9507E94A-9485-4212-AB88-5946CB042777}" presName="text3" presStyleLbl="fgAcc3" presStyleIdx="4" presStyleCnt="6">
        <dgm:presLayoutVars>
          <dgm:chPref val="3"/>
        </dgm:presLayoutVars>
      </dgm:prSet>
      <dgm:spPr/>
      <dgm:t>
        <a:bodyPr/>
        <a:lstStyle/>
        <a:p>
          <a:endParaRPr lang="en-US"/>
        </a:p>
      </dgm:t>
    </dgm:pt>
    <dgm:pt modelId="{45010A28-8CE0-490D-AAC4-186FACF092C2}" type="pres">
      <dgm:prSet presAssocID="{9507E94A-9485-4212-AB88-5946CB042777}" presName="hierChild4" presStyleCnt="0"/>
      <dgm:spPr/>
      <dgm:t>
        <a:bodyPr/>
        <a:lstStyle/>
        <a:p>
          <a:endParaRPr lang="en-US"/>
        </a:p>
      </dgm:t>
    </dgm:pt>
    <dgm:pt modelId="{3E8BE878-1623-4D49-B838-6C7E8F4C4D62}" type="pres">
      <dgm:prSet presAssocID="{9893759F-BC6B-444C-BEB2-8BA93168E581}" presName="Name23" presStyleLbl="parChTrans1D4" presStyleIdx="4" presStyleCnt="6"/>
      <dgm:spPr/>
      <dgm:t>
        <a:bodyPr/>
        <a:lstStyle/>
        <a:p>
          <a:endParaRPr lang="en-US"/>
        </a:p>
      </dgm:t>
    </dgm:pt>
    <dgm:pt modelId="{F52F40F3-98E4-4B7C-9D40-20C178310DC6}" type="pres">
      <dgm:prSet presAssocID="{40495922-4055-4A0A-8E37-7DF365792BE7}" presName="hierRoot4" presStyleCnt="0"/>
      <dgm:spPr/>
      <dgm:t>
        <a:bodyPr/>
        <a:lstStyle/>
        <a:p>
          <a:endParaRPr lang="en-US"/>
        </a:p>
      </dgm:t>
    </dgm:pt>
    <dgm:pt modelId="{69A843B4-9692-4454-95E8-008980DCF524}" type="pres">
      <dgm:prSet presAssocID="{40495922-4055-4A0A-8E37-7DF365792BE7}" presName="composite4" presStyleCnt="0"/>
      <dgm:spPr/>
      <dgm:t>
        <a:bodyPr/>
        <a:lstStyle/>
        <a:p>
          <a:endParaRPr lang="en-US"/>
        </a:p>
      </dgm:t>
    </dgm:pt>
    <dgm:pt modelId="{E1621F86-EBA9-444B-A56F-1F52E59EAD06}" type="pres">
      <dgm:prSet presAssocID="{40495922-4055-4A0A-8E37-7DF365792BE7}" presName="background4" presStyleLbl="node4" presStyleIdx="4" presStyleCnt="6"/>
      <dgm:spPr/>
      <dgm:t>
        <a:bodyPr/>
        <a:lstStyle/>
        <a:p>
          <a:endParaRPr lang="en-US"/>
        </a:p>
      </dgm:t>
    </dgm:pt>
    <dgm:pt modelId="{149AFFA5-8639-4DF7-B5CB-1BD3F82729EB}" type="pres">
      <dgm:prSet presAssocID="{40495922-4055-4A0A-8E37-7DF365792BE7}" presName="text4" presStyleLbl="fgAcc4" presStyleIdx="4" presStyleCnt="6">
        <dgm:presLayoutVars>
          <dgm:chPref val="3"/>
        </dgm:presLayoutVars>
      </dgm:prSet>
      <dgm:spPr/>
      <dgm:t>
        <a:bodyPr/>
        <a:lstStyle/>
        <a:p>
          <a:endParaRPr lang="en-US"/>
        </a:p>
      </dgm:t>
    </dgm:pt>
    <dgm:pt modelId="{BF734CA9-E1E0-496B-A813-2EFA90559830}" type="pres">
      <dgm:prSet presAssocID="{40495922-4055-4A0A-8E37-7DF365792BE7}" presName="hierChild5" presStyleCnt="0"/>
      <dgm:spPr/>
      <dgm:t>
        <a:bodyPr/>
        <a:lstStyle/>
        <a:p>
          <a:endParaRPr lang="en-US"/>
        </a:p>
      </dgm:t>
    </dgm:pt>
    <dgm:pt modelId="{C6D2B1CC-2D70-43BB-8FB9-24E55F1FA531}" type="pres">
      <dgm:prSet presAssocID="{EB416513-F749-4AD6-9885-32B6C7B15529}" presName="Name17" presStyleLbl="parChTrans1D3" presStyleIdx="5" presStyleCnt="6"/>
      <dgm:spPr/>
      <dgm:t>
        <a:bodyPr/>
        <a:lstStyle/>
        <a:p>
          <a:endParaRPr lang="en-US"/>
        </a:p>
      </dgm:t>
    </dgm:pt>
    <dgm:pt modelId="{5C9A9561-B8AC-48B4-8B24-DFB61C05CE76}" type="pres">
      <dgm:prSet presAssocID="{02A04AB7-9CB2-4780-9C15-9CEE021A60E8}" presName="hierRoot3" presStyleCnt="0"/>
      <dgm:spPr/>
      <dgm:t>
        <a:bodyPr/>
        <a:lstStyle/>
        <a:p>
          <a:endParaRPr lang="en-US"/>
        </a:p>
      </dgm:t>
    </dgm:pt>
    <dgm:pt modelId="{35D3D14A-D861-49DD-B8CF-206A8064E694}" type="pres">
      <dgm:prSet presAssocID="{02A04AB7-9CB2-4780-9C15-9CEE021A60E8}" presName="composite3" presStyleCnt="0"/>
      <dgm:spPr/>
      <dgm:t>
        <a:bodyPr/>
        <a:lstStyle/>
        <a:p>
          <a:endParaRPr lang="en-US"/>
        </a:p>
      </dgm:t>
    </dgm:pt>
    <dgm:pt modelId="{3C5EFF44-412F-4254-B8DA-1666C8A8A210}" type="pres">
      <dgm:prSet presAssocID="{02A04AB7-9CB2-4780-9C15-9CEE021A60E8}" presName="background3" presStyleLbl="node3" presStyleIdx="5" presStyleCnt="6"/>
      <dgm:spPr/>
      <dgm:t>
        <a:bodyPr/>
        <a:lstStyle/>
        <a:p>
          <a:endParaRPr lang="en-US"/>
        </a:p>
      </dgm:t>
    </dgm:pt>
    <dgm:pt modelId="{B7E7A9DB-8B34-42DC-AA8A-C078D0A832D5}" type="pres">
      <dgm:prSet presAssocID="{02A04AB7-9CB2-4780-9C15-9CEE021A60E8}" presName="text3" presStyleLbl="fgAcc3" presStyleIdx="5" presStyleCnt="6">
        <dgm:presLayoutVars>
          <dgm:chPref val="3"/>
        </dgm:presLayoutVars>
      </dgm:prSet>
      <dgm:spPr/>
      <dgm:t>
        <a:bodyPr/>
        <a:lstStyle/>
        <a:p>
          <a:endParaRPr lang="en-US"/>
        </a:p>
      </dgm:t>
    </dgm:pt>
    <dgm:pt modelId="{E69A854B-428A-4020-992B-C192710385D3}" type="pres">
      <dgm:prSet presAssocID="{02A04AB7-9CB2-4780-9C15-9CEE021A60E8}" presName="hierChild4" presStyleCnt="0"/>
      <dgm:spPr/>
      <dgm:t>
        <a:bodyPr/>
        <a:lstStyle/>
        <a:p>
          <a:endParaRPr lang="en-US"/>
        </a:p>
      </dgm:t>
    </dgm:pt>
    <dgm:pt modelId="{768EE793-8BC7-42A8-8202-1F6D6E4386C6}" type="pres">
      <dgm:prSet presAssocID="{6180D2C6-135A-4152-AEFE-561E6397073A}" presName="Name23" presStyleLbl="parChTrans1D4" presStyleIdx="5" presStyleCnt="6"/>
      <dgm:spPr/>
      <dgm:t>
        <a:bodyPr/>
        <a:lstStyle/>
        <a:p>
          <a:endParaRPr lang="en-US"/>
        </a:p>
      </dgm:t>
    </dgm:pt>
    <dgm:pt modelId="{6EA23AB7-1904-457C-9277-EC2B0F53FE3E}" type="pres">
      <dgm:prSet presAssocID="{CC00F57F-A7F2-43FD-A9B8-5270A15548AC}" presName="hierRoot4" presStyleCnt="0"/>
      <dgm:spPr/>
      <dgm:t>
        <a:bodyPr/>
        <a:lstStyle/>
        <a:p>
          <a:endParaRPr lang="en-US"/>
        </a:p>
      </dgm:t>
    </dgm:pt>
    <dgm:pt modelId="{59AB40B3-07DB-41A9-994E-F12ADF51955C}" type="pres">
      <dgm:prSet presAssocID="{CC00F57F-A7F2-43FD-A9B8-5270A15548AC}" presName="composite4" presStyleCnt="0"/>
      <dgm:spPr/>
      <dgm:t>
        <a:bodyPr/>
        <a:lstStyle/>
        <a:p>
          <a:endParaRPr lang="en-US"/>
        </a:p>
      </dgm:t>
    </dgm:pt>
    <dgm:pt modelId="{842AE3C5-EB0E-4607-92E4-AE206FF92294}" type="pres">
      <dgm:prSet presAssocID="{CC00F57F-A7F2-43FD-A9B8-5270A15548AC}" presName="background4" presStyleLbl="node4" presStyleIdx="5" presStyleCnt="6"/>
      <dgm:spPr/>
      <dgm:t>
        <a:bodyPr/>
        <a:lstStyle/>
        <a:p>
          <a:endParaRPr lang="en-US"/>
        </a:p>
      </dgm:t>
    </dgm:pt>
    <dgm:pt modelId="{84213261-0FD5-4E28-BFBD-84BBC26CDA6A}" type="pres">
      <dgm:prSet presAssocID="{CC00F57F-A7F2-43FD-A9B8-5270A15548AC}" presName="text4" presStyleLbl="fgAcc4" presStyleIdx="5" presStyleCnt="6">
        <dgm:presLayoutVars>
          <dgm:chPref val="3"/>
        </dgm:presLayoutVars>
      </dgm:prSet>
      <dgm:spPr/>
      <dgm:t>
        <a:bodyPr/>
        <a:lstStyle/>
        <a:p>
          <a:endParaRPr lang="en-US"/>
        </a:p>
      </dgm:t>
    </dgm:pt>
    <dgm:pt modelId="{8621AF62-A4A3-4323-8C1C-EF863F28814A}" type="pres">
      <dgm:prSet presAssocID="{CC00F57F-A7F2-43FD-A9B8-5270A15548AC}" presName="hierChild5" presStyleCnt="0"/>
      <dgm:spPr/>
      <dgm:t>
        <a:bodyPr/>
        <a:lstStyle/>
        <a:p>
          <a:endParaRPr lang="en-US"/>
        </a:p>
      </dgm:t>
    </dgm:pt>
  </dgm:ptLst>
  <dgm:cxnLst>
    <dgm:cxn modelId="{08C1815E-BB2E-4676-BD32-64B106B63C43}" type="presOf" srcId="{40495922-4055-4A0A-8E37-7DF365792BE7}" destId="{149AFFA5-8639-4DF7-B5CB-1BD3F82729EB}" srcOrd="0" destOrd="0" presId="urn:microsoft.com/office/officeart/2005/8/layout/hierarchy1"/>
    <dgm:cxn modelId="{653EEFE8-A9FE-41D7-B766-CC7C9D8370B1}" type="presOf" srcId="{02A04AB7-9CB2-4780-9C15-9CEE021A60E8}" destId="{B7E7A9DB-8B34-42DC-AA8A-C078D0A832D5}" srcOrd="0" destOrd="0" presId="urn:microsoft.com/office/officeart/2005/8/layout/hierarchy1"/>
    <dgm:cxn modelId="{8B505555-3C16-4F90-92EF-4ECF54360A5D}" srcId="{2A336F4B-1F35-44C5-B65C-82C395D1C701}" destId="{9507E94A-9485-4212-AB88-5946CB042777}" srcOrd="4" destOrd="0" parTransId="{76E480C5-4D43-4D37-9ECB-C21C17024CC9}" sibTransId="{3D829592-75CA-4DE2-AFA0-E66BB91F05FE}"/>
    <dgm:cxn modelId="{091186AB-70D2-4122-9729-AD35580D2328}" type="presOf" srcId="{A61E325B-39DF-4543-80C3-7ED91978493D}" destId="{371E6317-E8CB-4A57-8D58-A3EDD3EA8F3A}" srcOrd="0" destOrd="0" presId="urn:microsoft.com/office/officeart/2005/8/layout/hierarchy1"/>
    <dgm:cxn modelId="{BE522DDC-2098-484A-8F8C-61327D90935F}" type="presOf" srcId="{9507E94A-9485-4212-AB88-5946CB042777}" destId="{2F269442-F94B-4045-8DC0-924DA59B71F9}" srcOrd="0" destOrd="0" presId="urn:microsoft.com/office/officeart/2005/8/layout/hierarchy1"/>
    <dgm:cxn modelId="{A2F1A032-9C64-4D76-82D2-D35885FF013E}" type="presOf" srcId="{BF6E7793-7066-4527-B84A-69E4B4698454}" destId="{6784B783-C49A-448D-B5D8-5885AB00D0BD}" srcOrd="0" destOrd="0" presId="urn:microsoft.com/office/officeart/2005/8/layout/hierarchy1"/>
    <dgm:cxn modelId="{273E7ED7-9F23-40DB-BD06-839D9EB0605A}" type="presOf" srcId="{A5B82594-E12D-470D-A94C-2095F60DDEF9}" destId="{1A3AE5C3-22E9-472D-80F3-F3DC03991566}" srcOrd="0" destOrd="0" presId="urn:microsoft.com/office/officeart/2005/8/layout/hierarchy1"/>
    <dgm:cxn modelId="{522BB13E-D00C-4424-97A2-93023BDC4964}" type="presOf" srcId="{5EE46EC0-629D-44B3-A728-24555C68AB87}" destId="{0E1BA4B3-5A62-487A-9A23-277B0459C25A}" srcOrd="0" destOrd="0" presId="urn:microsoft.com/office/officeart/2005/8/layout/hierarchy1"/>
    <dgm:cxn modelId="{80139C3E-937A-437E-9DD1-120F2E8FFE5F}" type="presOf" srcId="{03E12DA0-3EB5-4C71-A6CF-D868940670BB}" destId="{D8898554-A7BC-498C-BAC0-37481597E1B6}" srcOrd="0" destOrd="0" presId="urn:microsoft.com/office/officeart/2005/8/layout/hierarchy1"/>
    <dgm:cxn modelId="{C847855A-4162-4E98-A381-3D2616DD3398}" srcId="{2A336F4B-1F35-44C5-B65C-82C395D1C701}" destId="{F5320056-795B-4FF4-A5E2-CCEDEA4F9123}" srcOrd="1" destOrd="0" parTransId="{D7C5A000-2D98-4014-B5F5-EB7E3793F0F8}" sibTransId="{38AF7BA9-426B-4FDF-9E66-89B711246186}"/>
    <dgm:cxn modelId="{3EB36F3B-8CB9-4D00-B0BC-DFBAE4D4D3EC}" srcId="{A97BFECD-1E21-4AF2-BD8C-4BE5316E17D9}" destId="{2A336F4B-1F35-44C5-B65C-82C395D1C701}" srcOrd="0" destOrd="0" parTransId="{2A29D240-E32F-4872-90CE-4B7283B52431}" sibTransId="{0DA8C3FA-BE31-4F77-9284-304044DC6AA6}"/>
    <dgm:cxn modelId="{CE75E205-6407-4428-BFCE-C53A020C5C71}" type="presOf" srcId="{2A336F4B-1F35-44C5-B65C-82C395D1C701}" destId="{E7B19C4D-7533-4B73-8BD1-3CC6AF42E782}" srcOrd="0" destOrd="0" presId="urn:microsoft.com/office/officeart/2005/8/layout/hierarchy1"/>
    <dgm:cxn modelId="{35592BDC-9991-485F-80DE-E123D10B28D8}" type="presOf" srcId="{E0F1EBB2-45BB-4BDE-8878-679BEE2DF2CE}" destId="{B93F2821-A760-4244-AFB9-6E6D41118198}" srcOrd="0" destOrd="0" presId="urn:microsoft.com/office/officeart/2005/8/layout/hierarchy1"/>
    <dgm:cxn modelId="{19C7E1D2-565D-43CF-9BAE-7FD08DAEFBF8}" srcId="{2A336F4B-1F35-44C5-B65C-82C395D1C701}" destId="{7D3BB9B6-D71F-468A-AACE-DB29B1D57794}" srcOrd="3" destOrd="0" parTransId="{405FB442-B9B2-4EBC-B9AF-2B00CE712764}" sibTransId="{E78247F0-6A64-4D6A-BE0A-8DB58D37390C}"/>
    <dgm:cxn modelId="{5D0E0D69-16A6-4199-85C6-4A2D1EB8DCC4}" srcId="{7D3BB9B6-D71F-468A-AACE-DB29B1D57794}" destId="{0064C4BE-589B-4865-8A57-BBD76C20C7E7}" srcOrd="0" destOrd="0" parTransId="{73884E9F-8735-4EF1-9150-8EBCDDAE641D}" sibTransId="{716330ED-0D97-43F3-9161-5CED8C4726A6}"/>
    <dgm:cxn modelId="{0C145DF8-ABA0-49DE-92D6-1F36B47DAD21}" type="presOf" srcId="{F5320056-795B-4FF4-A5E2-CCEDEA4F9123}" destId="{2121D227-C0B3-4990-8116-34EF993DCC1C}" srcOrd="0" destOrd="0" presId="urn:microsoft.com/office/officeart/2005/8/layout/hierarchy1"/>
    <dgm:cxn modelId="{2A9E9AFD-0AF5-41C6-8688-44214855FA7C}" type="presOf" srcId="{6180D2C6-135A-4152-AEFE-561E6397073A}" destId="{768EE793-8BC7-42A8-8202-1F6D6E4386C6}" srcOrd="0" destOrd="0" presId="urn:microsoft.com/office/officeart/2005/8/layout/hierarchy1"/>
    <dgm:cxn modelId="{B4694264-4F7D-49C3-9B74-61482CD38116}" type="presOf" srcId="{D7C5A000-2D98-4014-B5F5-EB7E3793F0F8}" destId="{D82391CB-86B0-4729-8CF2-7EBCFD013271}" srcOrd="0" destOrd="0" presId="urn:microsoft.com/office/officeart/2005/8/layout/hierarchy1"/>
    <dgm:cxn modelId="{59891E83-A481-4E43-8B1E-C8AFA5EEFA65}" srcId="{2F809043-4BF0-415F-8440-5DA509F74E3E}" destId="{A5B82594-E12D-470D-A94C-2095F60DDEF9}" srcOrd="0" destOrd="0" parTransId="{03E12DA0-3EB5-4C71-A6CF-D868940670BB}" sibTransId="{73BBA1E6-991F-4A50-85E8-2B28D1838781}"/>
    <dgm:cxn modelId="{C222196E-7D1E-40C6-8DBB-B51D7A6DA485}" type="presOf" srcId="{892B1ED1-5783-46D7-9F9A-C5385D955794}" destId="{DF9F22BE-C299-451F-87C6-C9E0473FB738}" srcOrd="0" destOrd="0" presId="urn:microsoft.com/office/officeart/2005/8/layout/hierarchy1"/>
    <dgm:cxn modelId="{E5808A23-6957-4AE6-8AB1-5A933955FD3F}" type="presOf" srcId="{A97BFECD-1E21-4AF2-BD8C-4BE5316E17D9}" destId="{98BB196D-C83E-460E-B632-261A27FCEB1B}" srcOrd="0" destOrd="0" presId="urn:microsoft.com/office/officeart/2005/8/layout/hierarchy1"/>
    <dgm:cxn modelId="{F1B9A508-0FA6-4DE3-8E81-6E31A2F7F02D}" type="presOf" srcId="{9893759F-BC6B-444C-BEB2-8BA93168E581}" destId="{3E8BE878-1623-4D49-B838-6C7E8F4C4D62}" srcOrd="0" destOrd="0" presId="urn:microsoft.com/office/officeart/2005/8/layout/hierarchy1"/>
    <dgm:cxn modelId="{1E0BCECA-998F-43F0-A28B-6B61F767708E}" type="presOf" srcId="{73884E9F-8735-4EF1-9150-8EBCDDAE641D}" destId="{9CC5B622-666C-44FE-B362-633236634D3B}" srcOrd="0" destOrd="0" presId="urn:microsoft.com/office/officeart/2005/8/layout/hierarchy1"/>
    <dgm:cxn modelId="{3E7FD9F9-FA32-4D1D-9217-4FC7DB615AF4}" type="presOf" srcId="{D1CACC9D-9E57-435B-9E11-248FE327251C}" destId="{8F11A32D-D9A9-4042-934D-E2580EC6BF76}" srcOrd="0" destOrd="0" presId="urn:microsoft.com/office/officeart/2005/8/layout/hierarchy1"/>
    <dgm:cxn modelId="{16FB0637-AC52-43DF-BE59-5518AEFF9C82}" type="presOf" srcId="{76E480C5-4D43-4D37-9ECB-C21C17024CC9}" destId="{76620D27-20E2-488E-A41A-D918536CB1BC}" srcOrd="0" destOrd="0" presId="urn:microsoft.com/office/officeart/2005/8/layout/hierarchy1"/>
    <dgm:cxn modelId="{3E5FA9E1-D032-4956-869E-30F4B62C54DB}" type="presOf" srcId="{405FB442-B9B2-4EBC-B9AF-2B00CE712764}" destId="{0AB11757-7BA5-4F95-8D9E-E1156C100609}" srcOrd="0" destOrd="0" presId="urn:microsoft.com/office/officeart/2005/8/layout/hierarchy1"/>
    <dgm:cxn modelId="{6C5E6619-A910-4527-B975-9CE31BB4D095}" srcId="{9507E94A-9485-4212-AB88-5946CB042777}" destId="{40495922-4055-4A0A-8E37-7DF365792BE7}" srcOrd="0" destOrd="0" parTransId="{9893759F-BC6B-444C-BEB2-8BA93168E581}" sibTransId="{92B20967-61C2-4921-8999-C3ABE39C7CCB}"/>
    <dgm:cxn modelId="{FE5C1E23-283D-4154-AD53-C8EB9B0308CE}" srcId="{5EE46EC0-629D-44B3-A728-24555C68AB87}" destId="{A61E325B-39DF-4543-80C3-7ED91978493D}" srcOrd="0" destOrd="0" parTransId="{892B1ED1-5783-46D7-9F9A-C5385D955794}" sibTransId="{67755DC7-3C0B-45BB-ABFA-20072104182A}"/>
    <dgm:cxn modelId="{E6A8E06C-6D11-4638-A6B1-65E9A330EA26}" srcId="{2A336F4B-1F35-44C5-B65C-82C395D1C701}" destId="{02A04AB7-9CB2-4780-9C15-9CEE021A60E8}" srcOrd="5" destOrd="0" parTransId="{EB416513-F749-4AD6-9885-32B6C7B15529}" sibTransId="{1E998A92-670C-44DF-B77B-6ADD2BBE1178}"/>
    <dgm:cxn modelId="{456BC22D-BEE8-4A6B-9AA4-6ED5BC3167E4}" srcId="{2A336F4B-1F35-44C5-B65C-82C395D1C701}" destId="{2F809043-4BF0-415F-8440-5DA509F74E3E}" srcOrd="2" destOrd="0" parTransId="{D8251234-5226-4E9A-A15D-20935A219DC4}" sibTransId="{D302E7B4-D95C-4F1B-89A9-C9B936820A44}"/>
    <dgm:cxn modelId="{A086198A-C94E-40A4-B8B4-7331439DC826}" srcId="{A429897F-42B3-4727-A589-6E5295DB628A}" destId="{A97BFECD-1E21-4AF2-BD8C-4BE5316E17D9}" srcOrd="0" destOrd="0" parTransId="{2886FD5E-F9BC-4C9F-9B42-041DB9D815F6}" sibTransId="{6924A3F5-0541-4175-AD98-3E1E56B9E076}"/>
    <dgm:cxn modelId="{DEBAE648-65C8-4F98-B522-1B224B16CAC6}" srcId="{F5320056-795B-4FF4-A5E2-CCEDEA4F9123}" destId="{BF6E7793-7066-4527-B84A-69E4B4698454}" srcOrd="0" destOrd="0" parTransId="{D1CACC9D-9E57-435B-9E11-248FE327251C}" sibTransId="{88E19584-7CEF-4A09-A509-F1653730D78B}"/>
    <dgm:cxn modelId="{C33178D1-E7B0-40A6-AA35-99D6144C621E}" type="presOf" srcId="{CC00F57F-A7F2-43FD-A9B8-5270A15548AC}" destId="{84213261-0FD5-4E28-BFBD-84BBC26CDA6A}" srcOrd="0" destOrd="0" presId="urn:microsoft.com/office/officeart/2005/8/layout/hierarchy1"/>
    <dgm:cxn modelId="{A11D3097-CAB1-4987-ABC9-583E0773DC45}" srcId="{02A04AB7-9CB2-4780-9C15-9CEE021A60E8}" destId="{CC00F57F-A7F2-43FD-A9B8-5270A15548AC}" srcOrd="0" destOrd="0" parTransId="{6180D2C6-135A-4152-AEFE-561E6397073A}" sibTransId="{99C6A092-614B-4F01-9447-5B4E58200987}"/>
    <dgm:cxn modelId="{63DEF7D5-7BCE-48D7-8273-AB59E24820B2}" type="presOf" srcId="{7D3BB9B6-D71F-468A-AACE-DB29B1D57794}" destId="{5C9E3590-4C2E-4A25-B58B-E75A0F81FD23}" srcOrd="0" destOrd="0" presId="urn:microsoft.com/office/officeart/2005/8/layout/hierarchy1"/>
    <dgm:cxn modelId="{A8B0906F-7850-41F6-A2E8-4705D333A528}" type="presOf" srcId="{0064C4BE-589B-4865-8A57-BBD76C20C7E7}" destId="{1A6ACE4F-7A15-4610-B516-0E4FFAC5C40F}" srcOrd="0" destOrd="0" presId="urn:microsoft.com/office/officeart/2005/8/layout/hierarchy1"/>
    <dgm:cxn modelId="{E42A8731-A8A2-43C1-B637-3656A7ACB627}" type="presOf" srcId="{2F809043-4BF0-415F-8440-5DA509F74E3E}" destId="{D492200E-4EA3-4928-AE2B-4AFD06128737}" srcOrd="0" destOrd="0" presId="urn:microsoft.com/office/officeart/2005/8/layout/hierarchy1"/>
    <dgm:cxn modelId="{4B433C8E-26D2-4B16-9046-EBA2EE157532}" type="presOf" srcId="{2A29D240-E32F-4872-90CE-4B7283B52431}" destId="{169A315F-31B9-41E7-92D7-C1A39B47B496}" srcOrd="0" destOrd="0" presId="urn:microsoft.com/office/officeart/2005/8/layout/hierarchy1"/>
    <dgm:cxn modelId="{35DCB95B-C7BA-48C9-AF13-BFAFEE03029E}" type="presOf" srcId="{A429897F-42B3-4727-A589-6E5295DB628A}" destId="{9BDA7096-2C92-4B1C-ABFD-3AA85D1148D6}" srcOrd="0" destOrd="0" presId="urn:microsoft.com/office/officeart/2005/8/layout/hierarchy1"/>
    <dgm:cxn modelId="{C9BCCF96-32AD-4168-872D-5720F52954D0}" type="presOf" srcId="{D8251234-5226-4E9A-A15D-20935A219DC4}" destId="{421EB108-6B36-4400-9E84-68C971ACDDA0}" srcOrd="0" destOrd="0" presId="urn:microsoft.com/office/officeart/2005/8/layout/hierarchy1"/>
    <dgm:cxn modelId="{FBAF5CF4-9944-4981-AA6D-4AB16D9F7086}" srcId="{2A336F4B-1F35-44C5-B65C-82C395D1C701}" destId="{5EE46EC0-629D-44B3-A728-24555C68AB87}" srcOrd="0" destOrd="0" parTransId="{E0F1EBB2-45BB-4BDE-8878-679BEE2DF2CE}" sibTransId="{7865695B-891C-4FC7-B2DA-50C5FA23329C}"/>
    <dgm:cxn modelId="{18FDA12F-3433-4C79-999E-34E5A804216A}" type="presOf" srcId="{EB416513-F749-4AD6-9885-32B6C7B15529}" destId="{C6D2B1CC-2D70-43BB-8FB9-24E55F1FA531}" srcOrd="0" destOrd="0" presId="urn:microsoft.com/office/officeart/2005/8/layout/hierarchy1"/>
    <dgm:cxn modelId="{B4BB84AD-8FA0-458F-8A8A-E634E629BF58}" type="presParOf" srcId="{9BDA7096-2C92-4B1C-ABFD-3AA85D1148D6}" destId="{D9D92ACB-5C1E-4659-A976-5AE5639CB350}" srcOrd="0" destOrd="0" presId="urn:microsoft.com/office/officeart/2005/8/layout/hierarchy1"/>
    <dgm:cxn modelId="{3CC76E3D-B3A6-4100-B51F-258E1E61B7C2}" type="presParOf" srcId="{D9D92ACB-5C1E-4659-A976-5AE5639CB350}" destId="{6245551B-33C9-44A8-B8CA-596F4B78DED4}" srcOrd="0" destOrd="0" presId="urn:microsoft.com/office/officeart/2005/8/layout/hierarchy1"/>
    <dgm:cxn modelId="{DABB3C1D-E857-48B9-82E7-DDAA4B2F7F8C}" type="presParOf" srcId="{6245551B-33C9-44A8-B8CA-596F4B78DED4}" destId="{BB1377CF-A050-43FE-8327-2ED06199E80C}" srcOrd="0" destOrd="0" presId="urn:microsoft.com/office/officeart/2005/8/layout/hierarchy1"/>
    <dgm:cxn modelId="{8A896910-6DE6-4539-B53A-FAB90CC27289}" type="presParOf" srcId="{6245551B-33C9-44A8-B8CA-596F4B78DED4}" destId="{98BB196D-C83E-460E-B632-261A27FCEB1B}" srcOrd="1" destOrd="0" presId="urn:microsoft.com/office/officeart/2005/8/layout/hierarchy1"/>
    <dgm:cxn modelId="{F598345D-362E-424E-A33D-3E574C9D7701}" type="presParOf" srcId="{D9D92ACB-5C1E-4659-A976-5AE5639CB350}" destId="{1BC7DB63-BC9B-4088-A594-2A31313630FE}" srcOrd="1" destOrd="0" presId="urn:microsoft.com/office/officeart/2005/8/layout/hierarchy1"/>
    <dgm:cxn modelId="{3B916A47-9797-43C5-8F81-30009A94DD98}" type="presParOf" srcId="{1BC7DB63-BC9B-4088-A594-2A31313630FE}" destId="{169A315F-31B9-41E7-92D7-C1A39B47B496}" srcOrd="0" destOrd="0" presId="urn:microsoft.com/office/officeart/2005/8/layout/hierarchy1"/>
    <dgm:cxn modelId="{034F5A03-6290-4916-B2E5-A34637552C46}" type="presParOf" srcId="{1BC7DB63-BC9B-4088-A594-2A31313630FE}" destId="{9DD75B57-52C9-4667-BCF4-7A7E54181F85}" srcOrd="1" destOrd="0" presId="urn:microsoft.com/office/officeart/2005/8/layout/hierarchy1"/>
    <dgm:cxn modelId="{1A92B994-7434-4B3D-BFEB-C69C0915953A}" type="presParOf" srcId="{9DD75B57-52C9-4667-BCF4-7A7E54181F85}" destId="{BA329EDC-BC22-439A-A55F-9A366369591A}" srcOrd="0" destOrd="0" presId="urn:microsoft.com/office/officeart/2005/8/layout/hierarchy1"/>
    <dgm:cxn modelId="{D17ACCF5-BDDC-4E70-90ED-6FC9C0123982}" type="presParOf" srcId="{BA329EDC-BC22-439A-A55F-9A366369591A}" destId="{B0858360-B1FB-49FE-B10A-7B7024293E79}" srcOrd="0" destOrd="0" presId="urn:microsoft.com/office/officeart/2005/8/layout/hierarchy1"/>
    <dgm:cxn modelId="{7B92E837-45C6-4315-B82D-240D642A526F}" type="presParOf" srcId="{BA329EDC-BC22-439A-A55F-9A366369591A}" destId="{E7B19C4D-7533-4B73-8BD1-3CC6AF42E782}" srcOrd="1" destOrd="0" presId="urn:microsoft.com/office/officeart/2005/8/layout/hierarchy1"/>
    <dgm:cxn modelId="{E657306D-2FC6-4EC7-A5C5-7E0BC834E19C}" type="presParOf" srcId="{9DD75B57-52C9-4667-BCF4-7A7E54181F85}" destId="{2BF257BD-5B10-4F0F-9FA9-FA5F121F1AB3}" srcOrd="1" destOrd="0" presId="urn:microsoft.com/office/officeart/2005/8/layout/hierarchy1"/>
    <dgm:cxn modelId="{056C29AA-6EF7-439C-A4E6-1D974EC7319A}" type="presParOf" srcId="{2BF257BD-5B10-4F0F-9FA9-FA5F121F1AB3}" destId="{B93F2821-A760-4244-AFB9-6E6D41118198}" srcOrd="0" destOrd="0" presId="urn:microsoft.com/office/officeart/2005/8/layout/hierarchy1"/>
    <dgm:cxn modelId="{AAC369F7-0E1A-4F6A-AEE9-6F944F4D0F94}" type="presParOf" srcId="{2BF257BD-5B10-4F0F-9FA9-FA5F121F1AB3}" destId="{D360BBD7-7DCD-4793-A13C-9D0C6F058C56}" srcOrd="1" destOrd="0" presId="urn:microsoft.com/office/officeart/2005/8/layout/hierarchy1"/>
    <dgm:cxn modelId="{5BF53C4B-1677-4463-8532-E89D0CE4516E}" type="presParOf" srcId="{D360BBD7-7DCD-4793-A13C-9D0C6F058C56}" destId="{337F3976-326E-4EC6-A462-C5E21386499C}" srcOrd="0" destOrd="0" presId="urn:microsoft.com/office/officeart/2005/8/layout/hierarchy1"/>
    <dgm:cxn modelId="{0880F467-6A71-4AB1-BC3F-C816A603E125}" type="presParOf" srcId="{337F3976-326E-4EC6-A462-C5E21386499C}" destId="{2DD96939-B7C1-4165-AB47-A10A055CC70B}" srcOrd="0" destOrd="0" presId="urn:microsoft.com/office/officeart/2005/8/layout/hierarchy1"/>
    <dgm:cxn modelId="{DAE45F40-1862-4923-9998-FC3B171277AA}" type="presParOf" srcId="{337F3976-326E-4EC6-A462-C5E21386499C}" destId="{0E1BA4B3-5A62-487A-9A23-277B0459C25A}" srcOrd="1" destOrd="0" presId="urn:microsoft.com/office/officeart/2005/8/layout/hierarchy1"/>
    <dgm:cxn modelId="{6A814BB3-6D80-4ED2-879E-3C00FF0B7E5A}" type="presParOf" srcId="{D360BBD7-7DCD-4793-A13C-9D0C6F058C56}" destId="{6FAA547A-ADDF-4980-82C0-E0244F0A4A0F}" srcOrd="1" destOrd="0" presId="urn:microsoft.com/office/officeart/2005/8/layout/hierarchy1"/>
    <dgm:cxn modelId="{1DA69130-DD46-4409-8739-88323A75DDE1}" type="presParOf" srcId="{6FAA547A-ADDF-4980-82C0-E0244F0A4A0F}" destId="{DF9F22BE-C299-451F-87C6-C9E0473FB738}" srcOrd="0" destOrd="0" presId="urn:microsoft.com/office/officeart/2005/8/layout/hierarchy1"/>
    <dgm:cxn modelId="{25486307-6857-4150-BE04-6D5A4E931F7B}" type="presParOf" srcId="{6FAA547A-ADDF-4980-82C0-E0244F0A4A0F}" destId="{9F0CB30D-3362-4F4C-B957-F7C54F4B1219}" srcOrd="1" destOrd="0" presId="urn:microsoft.com/office/officeart/2005/8/layout/hierarchy1"/>
    <dgm:cxn modelId="{555CDA27-58F0-41F0-A4D7-D533DA5EEAE0}" type="presParOf" srcId="{9F0CB30D-3362-4F4C-B957-F7C54F4B1219}" destId="{2B79AC0E-F3AC-4053-88B3-615A0BA3239D}" srcOrd="0" destOrd="0" presId="urn:microsoft.com/office/officeart/2005/8/layout/hierarchy1"/>
    <dgm:cxn modelId="{61930B07-A2F6-457C-82AA-C3C2FAC544B4}" type="presParOf" srcId="{2B79AC0E-F3AC-4053-88B3-615A0BA3239D}" destId="{8D07EC4C-A269-46C8-B47A-31ED58CF9961}" srcOrd="0" destOrd="0" presId="urn:microsoft.com/office/officeart/2005/8/layout/hierarchy1"/>
    <dgm:cxn modelId="{7248B1AD-6839-427B-BB8D-E64319B1BA2B}" type="presParOf" srcId="{2B79AC0E-F3AC-4053-88B3-615A0BA3239D}" destId="{371E6317-E8CB-4A57-8D58-A3EDD3EA8F3A}" srcOrd="1" destOrd="0" presId="urn:microsoft.com/office/officeart/2005/8/layout/hierarchy1"/>
    <dgm:cxn modelId="{D1D19737-ED32-4520-8B71-6265A8A141D0}" type="presParOf" srcId="{9F0CB30D-3362-4F4C-B957-F7C54F4B1219}" destId="{2F13E452-E793-4794-B973-46B38866221D}" srcOrd="1" destOrd="0" presId="urn:microsoft.com/office/officeart/2005/8/layout/hierarchy1"/>
    <dgm:cxn modelId="{9F14DDF9-639A-4109-BAC0-2B8C2F62E68F}" type="presParOf" srcId="{2BF257BD-5B10-4F0F-9FA9-FA5F121F1AB3}" destId="{D82391CB-86B0-4729-8CF2-7EBCFD013271}" srcOrd="2" destOrd="0" presId="urn:microsoft.com/office/officeart/2005/8/layout/hierarchy1"/>
    <dgm:cxn modelId="{D266A400-8A2D-43DF-912D-18437621D22B}" type="presParOf" srcId="{2BF257BD-5B10-4F0F-9FA9-FA5F121F1AB3}" destId="{8ADF35DE-5CB9-4EA4-88C2-196719174525}" srcOrd="3" destOrd="0" presId="urn:microsoft.com/office/officeart/2005/8/layout/hierarchy1"/>
    <dgm:cxn modelId="{708D2C6A-6F72-46FD-B7FC-B6955D82D304}" type="presParOf" srcId="{8ADF35DE-5CB9-4EA4-88C2-196719174525}" destId="{E5F1F696-43FB-42BB-B305-2A8BEA87F870}" srcOrd="0" destOrd="0" presId="urn:microsoft.com/office/officeart/2005/8/layout/hierarchy1"/>
    <dgm:cxn modelId="{E126AE59-4317-434E-BD8F-6875C90EEA09}" type="presParOf" srcId="{E5F1F696-43FB-42BB-B305-2A8BEA87F870}" destId="{F3333DAB-3E04-4402-97C4-F3D5A05EAC4B}" srcOrd="0" destOrd="0" presId="urn:microsoft.com/office/officeart/2005/8/layout/hierarchy1"/>
    <dgm:cxn modelId="{6786A349-FE8F-4D1C-9A58-A731541ED3EB}" type="presParOf" srcId="{E5F1F696-43FB-42BB-B305-2A8BEA87F870}" destId="{2121D227-C0B3-4990-8116-34EF993DCC1C}" srcOrd="1" destOrd="0" presId="urn:microsoft.com/office/officeart/2005/8/layout/hierarchy1"/>
    <dgm:cxn modelId="{ABD611A1-48CA-4990-BDD5-8D3F0B39DE1C}" type="presParOf" srcId="{8ADF35DE-5CB9-4EA4-88C2-196719174525}" destId="{04C36907-F8AA-44CA-88D5-D9D65A6D29DD}" srcOrd="1" destOrd="0" presId="urn:microsoft.com/office/officeart/2005/8/layout/hierarchy1"/>
    <dgm:cxn modelId="{B65A939C-3F19-4875-B725-E5D4A9D35038}" type="presParOf" srcId="{04C36907-F8AA-44CA-88D5-D9D65A6D29DD}" destId="{8F11A32D-D9A9-4042-934D-E2580EC6BF76}" srcOrd="0" destOrd="0" presId="urn:microsoft.com/office/officeart/2005/8/layout/hierarchy1"/>
    <dgm:cxn modelId="{F5D01DE4-7BE9-4A48-9FA5-052CAEF14BE1}" type="presParOf" srcId="{04C36907-F8AA-44CA-88D5-D9D65A6D29DD}" destId="{633945A1-8411-42A5-B7BC-2FF3524A9851}" srcOrd="1" destOrd="0" presId="urn:microsoft.com/office/officeart/2005/8/layout/hierarchy1"/>
    <dgm:cxn modelId="{6DA6B863-C2E0-4A1D-9A77-03C34A6E4CBF}" type="presParOf" srcId="{633945A1-8411-42A5-B7BC-2FF3524A9851}" destId="{5F19F484-C9FC-4B27-B4FD-02748FBD5550}" srcOrd="0" destOrd="0" presId="urn:microsoft.com/office/officeart/2005/8/layout/hierarchy1"/>
    <dgm:cxn modelId="{1977EBEA-A5F9-4404-A627-C6B1C877AE40}" type="presParOf" srcId="{5F19F484-C9FC-4B27-B4FD-02748FBD5550}" destId="{D912A553-5032-4205-92D7-9E86C1C094C5}" srcOrd="0" destOrd="0" presId="urn:microsoft.com/office/officeart/2005/8/layout/hierarchy1"/>
    <dgm:cxn modelId="{8B381FE2-58AE-493C-B03D-A2BBCA7C89F9}" type="presParOf" srcId="{5F19F484-C9FC-4B27-B4FD-02748FBD5550}" destId="{6784B783-C49A-448D-B5D8-5885AB00D0BD}" srcOrd="1" destOrd="0" presId="urn:microsoft.com/office/officeart/2005/8/layout/hierarchy1"/>
    <dgm:cxn modelId="{514AE2B7-150E-47D6-A2B0-91F3D0700811}" type="presParOf" srcId="{633945A1-8411-42A5-B7BC-2FF3524A9851}" destId="{CCE4DAC2-8C42-44EE-AA01-E3D76742CB62}" srcOrd="1" destOrd="0" presId="urn:microsoft.com/office/officeart/2005/8/layout/hierarchy1"/>
    <dgm:cxn modelId="{4E238642-4857-4526-834F-971BFBFEEC10}" type="presParOf" srcId="{2BF257BD-5B10-4F0F-9FA9-FA5F121F1AB3}" destId="{421EB108-6B36-4400-9E84-68C971ACDDA0}" srcOrd="4" destOrd="0" presId="urn:microsoft.com/office/officeart/2005/8/layout/hierarchy1"/>
    <dgm:cxn modelId="{45EF5BB6-BC85-49F0-A942-62B9D26AC9A7}" type="presParOf" srcId="{2BF257BD-5B10-4F0F-9FA9-FA5F121F1AB3}" destId="{6214768C-4A09-45CC-B807-8B0A6F3AC4A7}" srcOrd="5" destOrd="0" presId="urn:microsoft.com/office/officeart/2005/8/layout/hierarchy1"/>
    <dgm:cxn modelId="{EFB9F15B-E696-4C17-95B8-D716F13B9408}" type="presParOf" srcId="{6214768C-4A09-45CC-B807-8B0A6F3AC4A7}" destId="{E4AFFF77-A0EC-42FC-B1CE-720CFD7DED1E}" srcOrd="0" destOrd="0" presId="urn:microsoft.com/office/officeart/2005/8/layout/hierarchy1"/>
    <dgm:cxn modelId="{023051FE-D3DC-4709-8DF5-0A878D490588}" type="presParOf" srcId="{E4AFFF77-A0EC-42FC-B1CE-720CFD7DED1E}" destId="{1EB69D86-3CB5-4883-9F19-D564A5D6EE73}" srcOrd="0" destOrd="0" presId="urn:microsoft.com/office/officeart/2005/8/layout/hierarchy1"/>
    <dgm:cxn modelId="{F06BBA24-418C-4647-85D5-0A6EBF072229}" type="presParOf" srcId="{E4AFFF77-A0EC-42FC-B1CE-720CFD7DED1E}" destId="{D492200E-4EA3-4928-AE2B-4AFD06128737}" srcOrd="1" destOrd="0" presId="urn:microsoft.com/office/officeart/2005/8/layout/hierarchy1"/>
    <dgm:cxn modelId="{8E3D50E7-D0E2-4FF9-9318-D9474B864E13}" type="presParOf" srcId="{6214768C-4A09-45CC-B807-8B0A6F3AC4A7}" destId="{BA929BE7-D1E9-4532-940D-BD6F1BEA24D0}" srcOrd="1" destOrd="0" presId="urn:microsoft.com/office/officeart/2005/8/layout/hierarchy1"/>
    <dgm:cxn modelId="{1304F516-F5FE-4E4E-968B-7F4CAF658BCB}" type="presParOf" srcId="{BA929BE7-D1E9-4532-940D-BD6F1BEA24D0}" destId="{D8898554-A7BC-498C-BAC0-37481597E1B6}" srcOrd="0" destOrd="0" presId="urn:microsoft.com/office/officeart/2005/8/layout/hierarchy1"/>
    <dgm:cxn modelId="{C5597E59-0902-4091-8639-C69AB8431716}" type="presParOf" srcId="{BA929BE7-D1E9-4532-940D-BD6F1BEA24D0}" destId="{9CF888FB-D990-4DA1-AF8D-633504CE668F}" srcOrd="1" destOrd="0" presId="urn:microsoft.com/office/officeart/2005/8/layout/hierarchy1"/>
    <dgm:cxn modelId="{A26B3F91-F688-400F-ABFA-247C9856F550}" type="presParOf" srcId="{9CF888FB-D990-4DA1-AF8D-633504CE668F}" destId="{148684AE-4539-45B8-ABC3-9AD4ED6A39C7}" srcOrd="0" destOrd="0" presId="urn:microsoft.com/office/officeart/2005/8/layout/hierarchy1"/>
    <dgm:cxn modelId="{9D03FC35-7375-469F-8911-DD6CAFA8A5B1}" type="presParOf" srcId="{148684AE-4539-45B8-ABC3-9AD4ED6A39C7}" destId="{CCBA4436-23E9-4BC2-A411-EB80FEC7862A}" srcOrd="0" destOrd="0" presId="urn:microsoft.com/office/officeart/2005/8/layout/hierarchy1"/>
    <dgm:cxn modelId="{3BA84923-ADBC-458B-9AD0-CDA4E492F422}" type="presParOf" srcId="{148684AE-4539-45B8-ABC3-9AD4ED6A39C7}" destId="{1A3AE5C3-22E9-472D-80F3-F3DC03991566}" srcOrd="1" destOrd="0" presId="urn:microsoft.com/office/officeart/2005/8/layout/hierarchy1"/>
    <dgm:cxn modelId="{A8F4E4ED-6CA8-49EF-8BAB-FA24D57869C6}" type="presParOf" srcId="{9CF888FB-D990-4DA1-AF8D-633504CE668F}" destId="{197EA76E-4C13-47C7-8F3C-664E8D15DA4E}" srcOrd="1" destOrd="0" presId="urn:microsoft.com/office/officeart/2005/8/layout/hierarchy1"/>
    <dgm:cxn modelId="{1AE93530-31A2-4432-9526-399AAEC0BD3C}" type="presParOf" srcId="{2BF257BD-5B10-4F0F-9FA9-FA5F121F1AB3}" destId="{0AB11757-7BA5-4F95-8D9E-E1156C100609}" srcOrd="6" destOrd="0" presId="urn:microsoft.com/office/officeart/2005/8/layout/hierarchy1"/>
    <dgm:cxn modelId="{E3AC4117-D381-4511-933D-7F6F88801D19}" type="presParOf" srcId="{2BF257BD-5B10-4F0F-9FA9-FA5F121F1AB3}" destId="{1DF30FF8-6392-498B-AECD-B4DDDDD253BF}" srcOrd="7" destOrd="0" presId="urn:microsoft.com/office/officeart/2005/8/layout/hierarchy1"/>
    <dgm:cxn modelId="{EF2C1AAB-C00D-46F4-98C6-96BA0DAE84A2}" type="presParOf" srcId="{1DF30FF8-6392-498B-AECD-B4DDDDD253BF}" destId="{576BB865-A5F3-48E4-BF4F-2E25FF383DEA}" srcOrd="0" destOrd="0" presId="urn:microsoft.com/office/officeart/2005/8/layout/hierarchy1"/>
    <dgm:cxn modelId="{0CC230B5-3703-4057-B2C7-3312493A3AE4}" type="presParOf" srcId="{576BB865-A5F3-48E4-BF4F-2E25FF383DEA}" destId="{AB3D0E99-AE5E-470B-B679-66DE3FFEC171}" srcOrd="0" destOrd="0" presId="urn:microsoft.com/office/officeart/2005/8/layout/hierarchy1"/>
    <dgm:cxn modelId="{B12CAA0E-E6FE-48E1-97FC-918D3554056C}" type="presParOf" srcId="{576BB865-A5F3-48E4-BF4F-2E25FF383DEA}" destId="{5C9E3590-4C2E-4A25-B58B-E75A0F81FD23}" srcOrd="1" destOrd="0" presId="urn:microsoft.com/office/officeart/2005/8/layout/hierarchy1"/>
    <dgm:cxn modelId="{08C022C7-4AC8-4A81-815A-14E92D9E8A03}" type="presParOf" srcId="{1DF30FF8-6392-498B-AECD-B4DDDDD253BF}" destId="{F06DD8A5-A3BB-4571-B805-BBA6F31B5B58}" srcOrd="1" destOrd="0" presId="urn:microsoft.com/office/officeart/2005/8/layout/hierarchy1"/>
    <dgm:cxn modelId="{19FA39B6-E6C5-458D-9296-0E4FC19535A7}" type="presParOf" srcId="{F06DD8A5-A3BB-4571-B805-BBA6F31B5B58}" destId="{9CC5B622-666C-44FE-B362-633236634D3B}" srcOrd="0" destOrd="0" presId="urn:microsoft.com/office/officeart/2005/8/layout/hierarchy1"/>
    <dgm:cxn modelId="{10FE6BA6-64BF-419A-A78E-6DE07560443C}" type="presParOf" srcId="{F06DD8A5-A3BB-4571-B805-BBA6F31B5B58}" destId="{D52C3986-3113-4783-95E2-DA28A46FD17D}" srcOrd="1" destOrd="0" presId="urn:microsoft.com/office/officeart/2005/8/layout/hierarchy1"/>
    <dgm:cxn modelId="{C3A7F3BA-A6BB-401E-9E20-81C4E5724E57}" type="presParOf" srcId="{D52C3986-3113-4783-95E2-DA28A46FD17D}" destId="{4BF7DF70-6B43-438E-B222-E51C8B470AA6}" srcOrd="0" destOrd="0" presId="urn:microsoft.com/office/officeart/2005/8/layout/hierarchy1"/>
    <dgm:cxn modelId="{9F0CF29F-0DC7-4F5C-A691-5B03F8C53377}" type="presParOf" srcId="{4BF7DF70-6B43-438E-B222-E51C8B470AA6}" destId="{8DF2DA25-F769-4496-A4F9-5A1F68312881}" srcOrd="0" destOrd="0" presId="urn:microsoft.com/office/officeart/2005/8/layout/hierarchy1"/>
    <dgm:cxn modelId="{94A7CD57-8312-41BC-8882-3A6219ADE0F5}" type="presParOf" srcId="{4BF7DF70-6B43-438E-B222-E51C8B470AA6}" destId="{1A6ACE4F-7A15-4610-B516-0E4FFAC5C40F}" srcOrd="1" destOrd="0" presId="urn:microsoft.com/office/officeart/2005/8/layout/hierarchy1"/>
    <dgm:cxn modelId="{B0474B67-9AB5-470F-AF1A-87E9BA0AA01C}" type="presParOf" srcId="{D52C3986-3113-4783-95E2-DA28A46FD17D}" destId="{FD978871-BE11-4F51-A04C-3321AA9E4E54}" srcOrd="1" destOrd="0" presId="urn:microsoft.com/office/officeart/2005/8/layout/hierarchy1"/>
    <dgm:cxn modelId="{C8C637F2-ADB4-4D5A-BEE4-BC1F051288E1}" type="presParOf" srcId="{2BF257BD-5B10-4F0F-9FA9-FA5F121F1AB3}" destId="{76620D27-20E2-488E-A41A-D918536CB1BC}" srcOrd="8" destOrd="0" presId="urn:microsoft.com/office/officeart/2005/8/layout/hierarchy1"/>
    <dgm:cxn modelId="{EF6ABF65-562B-42E6-97EA-4461870B4E35}" type="presParOf" srcId="{2BF257BD-5B10-4F0F-9FA9-FA5F121F1AB3}" destId="{8C9C9AA3-8241-4B42-AF7F-010838B38747}" srcOrd="9" destOrd="0" presId="urn:microsoft.com/office/officeart/2005/8/layout/hierarchy1"/>
    <dgm:cxn modelId="{17C3BFA4-64DB-4DED-B982-F54FE259FAF1}" type="presParOf" srcId="{8C9C9AA3-8241-4B42-AF7F-010838B38747}" destId="{B2E309DC-70DD-4663-B697-54FE9A61EC31}" srcOrd="0" destOrd="0" presId="urn:microsoft.com/office/officeart/2005/8/layout/hierarchy1"/>
    <dgm:cxn modelId="{F832C2DD-16BD-45DA-85EB-9C44E4376DCD}" type="presParOf" srcId="{B2E309DC-70DD-4663-B697-54FE9A61EC31}" destId="{83BBBC22-0D89-420B-B17A-34B5BD8A83E3}" srcOrd="0" destOrd="0" presId="urn:microsoft.com/office/officeart/2005/8/layout/hierarchy1"/>
    <dgm:cxn modelId="{C0A4F30E-C9B4-4592-BF9F-A0107668D422}" type="presParOf" srcId="{B2E309DC-70DD-4663-B697-54FE9A61EC31}" destId="{2F269442-F94B-4045-8DC0-924DA59B71F9}" srcOrd="1" destOrd="0" presId="urn:microsoft.com/office/officeart/2005/8/layout/hierarchy1"/>
    <dgm:cxn modelId="{E3B6E736-2D59-4424-8BCC-F663891E8316}" type="presParOf" srcId="{8C9C9AA3-8241-4B42-AF7F-010838B38747}" destId="{45010A28-8CE0-490D-AAC4-186FACF092C2}" srcOrd="1" destOrd="0" presId="urn:microsoft.com/office/officeart/2005/8/layout/hierarchy1"/>
    <dgm:cxn modelId="{0E933E12-9580-4B3E-9CFB-55C30DC2A50A}" type="presParOf" srcId="{45010A28-8CE0-490D-AAC4-186FACF092C2}" destId="{3E8BE878-1623-4D49-B838-6C7E8F4C4D62}" srcOrd="0" destOrd="0" presId="urn:microsoft.com/office/officeart/2005/8/layout/hierarchy1"/>
    <dgm:cxn modelId="{D9CEEAF2-EBE0-43CD-BEE1-DA1A280C66A3}" type="presParOf" srcId="{45010A28-8CE0-490D-AAC4-186FACF092C2}" destId="{F52F40F3-98E4-4B7C-9D40-20C178310DC6}" srcOrd="1" destOrd="0" presId="urn:microsoft.com/office/officeart/2005/8/layout/hierarchy1"/>
    <dgm:cxn modelId="{2FFD8873-814E-4933-BFDC-27DE4CDA3A83}" type="presParOf" srcId="{F52F40F3-98E4-4B7C-9D40-20C178310DC6}" destId="{69A843B4-9692-4454-95E8-008980DCF524}" srcOrd="0" destOrd="0" presId="urn:microsoft.com/office/officeart/2005/8/layout/hierarchy1"/>
    <dgm:cxn modelId="{E7C228FE-29C4-43F8-A7BC-D72485D2B58B}" type="presParOf" srcId="{69A843B4-9692-4454-95E8-008980DCF524}" destId="{E1621F86-EBA9-444B-A56F-1F52E59EAD06}" srcOrd="0" destOrd="0" presId="urn:microsoft.com/office/officeart/2005/8/layout/hierarchy1"/>
    <dgm:cxn modelId="{BEA42C90-3686-4269-8831-264FB8CADCE4}" type="presParOf" srcId="{69A843B4-9692-4454-95E8-008980DCF524}" destId="{149AFFA5-8639-4DF7-B5CB-1BD3F82729EB}" srcOrd="1" destOrd="0" presId="urn:microsoft.com/office/officeart/2005/8/layout/hierarchy1"/>
    <dgm:cxn modelId="{A23AC14D-F995-4952-9C9E-EA759C78AC3F}" type="presParOf" srcId="{F52F40F3-98E4-4B7C-9D40-20C178310DC6}" destId="{BF734CA9-E1E0-496B-A813-2EFA90559830}" srcOrd="1" destOrd="0" presId="urn:microsoft.com/office/officeart/2005/8/layout/hierarchy1"/>
    <dgm:cxn modelId="{D5CE78C4-38C1-4567-8383-1F9CF2A148F9}" type="presParOf" srcId="{2BF257BD-5B10-4F0F-9FA9-FA5F121F1AB3}" destId="{C6D2B1CC-2D70-43BB-8FB9-24E55F1FA531}" srcOrd="10" destOrd="0" presId="urn:microsoft.com/office/officeart/2005/8/layout/hierarchy1"/>
    <dgm:cxn modelId="{2C54BBCC-5AEF-4F97-A024-D09DE942CD77}" type="presParOf" srcId="{2BF257BD-5B10-4F0F-9FA9-FA5F121F1AB3}" destId="{5C9A9561-B8AC-48B4-8B24-DFB61C05CE76}" srcOrd="11" destOrd="0" presId="urn:microsoft.com/office/officeart/2005/8/layout/hierarchy1"/>
    <dgm:cxn modelId="{BB4F32F0-0F9C-488F-81BB-2F743F363A81}" type="presParOf" srcId="{5C9A9561-B8AC-48B4-8B24-DFB61C05CE76}" destId="{35D3D14A-D861-49DD-B8CF-206A8064E694}" srcOrd="0" destOrd="0" presId="urn:microsoft.com/office/officeart/2005/8/layout/hierarchy1"/>
    <dgm:cxn modelId="{1FEC50BD-FCB9-47AD-837E-AE1F6DB361E9}" type="presParOf" srcId="{35D3D14A-D861-49DD-B8CF-206A8064E694}" destId="{3C5EFF44-412F-4254-B8DA-1666C8A8A210}" srcOrd="0" destOrd="0" presId="urn:microsoft.com/office/officeart/2005/8/layout/hierarchy1"/>
    <dgm:cxn modelId="{1EAC3DF0-2406-4EF1-9DA7-3F86BF50A2C3}" type="presParOf" srcId="{35D3D14A-D861-49DD-B8CF-206A8064E694}" destId="{B7E7A9DB-8B34-42DC-AA8A-C078D0A832D5}" srcOrd="1" destOrd="0" presId="urn:microsoft.com/office/officeart/2005/8/layout/hierarchy1"/>
    <dgm:cxn modelId="{6595EE49-E273-4EE3-B999-AFCC08FA3985}" type="presParOf" srcId="{5C9A9561-B8AC-48B4-8B24-DFB61C05CE76}" destId="{E69A854B-428A-4020-992B-C192710385D3}" srcOrd="1" destOrd="0" presId="urn:microsoft.com/office/officeart/2005/8/layout/hierarchy1"/>
    <dgm:cxn modelId="{264BA74C-8FC2-402B-A303-874756DE55CB}" type="presParOf" srcId="{E69A854B-428A-4020-992B-C192710385D3}" destId="{768EE793-8BC7-42A8-8202-1F6D6E4386C6}" srcOrd="0" destOrd="0" presId="urn:microsoft.com/office/officeart/2005/8/layout/hierarchy1"/>
    <dgm:cxn modelId="{06B22C1E-9BF1-4DBB-8833-C6DB8E97AF6E}" type="presParOf" srcId="{E69A854B-428A-4020-992B-C192710385D3}" destId="{6EA23AB7-1904-457C-9277-EC2B0F53FE3E}" srcOrd="1" destOrd="0" presId="urn:microsoft.com/office/officeart/2005/8/layout/hierarchy1"/>
    <dgm:cxn modelId="{39AAB83B-B187-4594-A68D-DE314CB6F13B}" type="presParOf" srcId="{6EA23AB7-1904-457C-9277-EC2B0F53FE3E}" destId="{59AB40B3-07DB-41A9-994E-F12ADF51955C}" srcOrd="0" destOrd="0" presId="urn:microsoft.com/office/officeart/2005/8/layout/hierarchy1"/>
    <dgm:cxn modelId="{CAF80B83-32D1-4C01-BB33-D57E2D9E1E95}" type="presParOf" srcId="{59AB40B3-07DB-41A9-994E-F12ADF51955C}" destId="{842AE3C5-EB0E-4607-92E4-AE206FF92294}" srcOrd="0" destOrd="0" presId="urn:microsoft.com/office/officeart/2005/8/layout/hierarchy1"/>
    <dgm:cxn modelId="{4C073243-935A-4431-A0D8-7FC68F152ECB}" type="presParOf" srcId="{59AB40B3-07DB-41A9-994E-F12ADF51955C}" destId="{84213261-0FD5-4E28-BFBD-84BBC26CDA6A}" srcOrd="1" destOrd="0" presId="urn:microsoft.com/office/officeart/2005/8/layout/hierarchy1"/>
    <dgm:cxn modelId="{249FA316-275F-4B39-97D5-F6183771681C}" type="presParOf" srcId="{6EA23AB7-1904-457C-9277-EC2B0F53FE3E}" destId="{8621AF62-A4A3-4323-8C1C-EF863F2881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EE793-8BC7-42A8-8202-1F6D6E4386C6}">
      <dsp:nvSpPr>
        <dsp:cNvPr id="0" name=""/>
        <dsp:cNvSpPr/>
      </dsp:nvSpPr>
      <dsp:spPr>
        <a:xfrm>
          <a:off x="7486694" y="3023489"/>
          <a:ext cx="91440" cy="331318"/>
        </a:xfrm>
        <a:custGeom>
          <a:avLst/>
          <a:gdLst/>
          <a:ahLst/>
          <a:cxnLst/>
          <a:rect l="0" t="0" r="0" b="0"/>
          <a:pathLst>
            <a:path>
              <a:moveTo>
                <a:pt x="45720" y="0"/>
              </a:moveTo>
              <a:lnTo>
                <a:pt x="45720"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2B1CC-2D70-43BB-8FB9-24E55F1FA531}">
      <dsp:nvSpPr>
        <dsp:cNvPr id="0" name=""/>
        <dsp:cNvSpPr/>
      </dsp:nvSpPr>
      <dsp:spPr>
        <a:xfrm>
          <a:off x="4051510" y="1968775"/>
          <a:ext cx="3480903" cy="331318"/>
        </a:xfrm>
        <a:custGeom>
          <a:avLst/>
          <a:gdLst/>
          <a:ahLst/>
          <a:cxnLst/>
          <a:rect l="0" t="0" r="0" b="0"/>
          <a:pathLst>
            <a:path>
              <a:moveTo>
                <a:pt x="0" y="0"/>
              </a:moveTo>
              <a:lnTo>
                <a:pt x="0" y="225784"/>
              </a:lnTo>
              <a:lnTo>
                <a:pt x="3480903" y="225784"/>
              </a:lnTo>
              <a:lnTo>
                <a:pt x="3480903"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8BE878-1623-4D49-B838-6C7E8F4C4D62}">
      <dsp:nvSpPr>
        <dsp:cNvPr id="0" name=""/>
        <dsp:cNvSpPr/>
      </dsp:nvSpPr>
      <dsp:spPr>
        <a:xfrm>
          <a:off x="6094333" y="3023489"/>
          <a:ext cx="91440" cy="331318"/>
        </a:xfrm>
        <a:custGeom>
          <a:avLst/>
          <a:gdLst/>
          <a:ahLst/>
          <a:cxnLst/>
          <a:rect l="0" t="0" r="0" b="0"/>
          <a:pathLst>
            <a:path>
              <a:moveTo>
                <a:pt x="45720" y="0"/>
              </a:moveTo>
              <a:lnTo>
                <a:pt x="45720"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20D27-20E2-488E-A41A-D918536CB1BC}">
      <dsp:nvSpPr>
        <dsp:cNvPr id="0" name=""/>
        <dsp:cNvSpPr/>
      </dsp:nvSpPr>
      <dsp:spPr>
        <a:xfrm>
          <a:off x="4051510" y="1968775"/>
          <a:ext cx="2088542" cy="331318"/>
        </a:xfrm>
        <a:custGeom>
          <a:avLst/>
          <a:gdLst/>
          <a:ahLst/>
          <a:cxnLst/>
          <a:rect l="0" t="0" r="0" b="0"/>
          <a:pathLst>
            <a:path>
              <a:moveTo>
                <a:pt x="0" y="0"/>
              </a:moveTo>
              <a:lnTo>
                <a:pt x="0" y="225784"/>
              </a:lnTo>
              <a:lnTo>
                <a:pt x="2088542" y="225784"/>
              </a:lnTo>
              <a:lnTo>
                <a:pt x="2088542"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C5B622-666C-44FE-B362-633236634D3B}">
      <dsp:nvSpPr>
        <dsp:cNvPr id="0" name=""/>
        <dsp:cNvSpPr/>
      </dsp:nvSpPr>
      <dsp:spPr>
        <a:xfrm>
          <a:off x="4701971" y="3023489"/>
          <a:ext cx="91440" cy="331318"/>
        </a:xfrm>
        <a:custGeom>
          <a:avLst/>
          <a:gdLst/>
          <a:ahLst/>
          <a:cxnLst/>
          <a:rect l="0" t="0" r="0" b="0"/>
          <a:pathLst>
            <a:path>
              <a:moveTo>
                <a:pt x="45720" y="0"/>
              </a:moveTo>
              <a:lnTo>
                <a:pt x="45720"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11757-7BA5-4F95-8D9E-E1156C100609}">
      <dsp:nvSpPr>
        <dsp:cNvPr id="0" name=""/>
        <dsp:cNvSpPr/>
      </dsp:nvSpPr>
      <dsp:spPr>
        <a:xfrm>
          <a:off x="4051510" y="1968775"/>
          <a:ext cx="696180" cy="331318"/>
        </a:xfrm>
        <a:custGeom>
          <a:avLst/>
          <a:gdLst/>
          <a:ahLst/>
          <a:cxnLst/>
          <a:rect l="0" t="0" r="0" b="0"/>
          <a:pathLst>
            <a:path>
              <a:moveTo>
                <a:pt x="0" y="0"/>
              </a:moveTo>
              <a:lnTo>
                <a:pt x="0" y="225784"/>
              </a:lnTo>
              <a:lnTo>
                <a:pt x="696180" y="225784"/>
              </a:lnTo>
              <a:lnTo>
                <a:pt x="696180"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898554-A7BC-498C-BAC0-37481597E1B6}">
      <dsp:nvSpPr>
        <dsp:cNvPr id="0" name=""/>
        <dsp:cNvSpPr/>
      </dsp:nvSpPr>
      <dsp:spPr>
        <a:xfrm>
          <a:off x="3309610" y="3023489"/>
          <a:ext cx="91440" cy="331318"/>
        </a:xfrm>
        <a:custGeom>
          <a:avLst/>
          <a:gdLst/>
          <a:ahLst/>
          <a:cxnLst/>
          <a:rect l="0" t="0" r="0" b="0"/>
          <a:pathLst>
            <a:path>
              <a:moveTo>
                <a:pt x="45720" y="0"/>
              </a:moveTo>
              <a:lnTo>
                <a:pt x="45720"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1EB108-6B36-4400-9E84-68C971ACDDA0}">
      <dsp:nvSpPr>
        <dsp:cNvPr id="0" name=""/>
        <dsp:cNvSpPr/>
      </dsp:nvSpPr>
      <dsp:spPr>
        <a:xfrm>
          <a:off x="3355330" y="1968775"/>
          <a:ext cx="696180" cy="331318"/>
        </a:xfrm>
        <a:custGeom>
          <a:avLst/>
          <a:gdLst/>
          <a:ahLst/>
          <a:cxnLst/>
          <a:rect l="0" t="0" r="0" b="0"/>
          <a:pathLst>
            <a:path>
              <a:moveTo>
                <a:pt x="696180" y="0"/>
              </a:moveTo>
              <a:lnTo>
                <a:pt x="696180" y="225784"/>
              </a:lnTo>
              <a:lnTo>
                <a:pt x="0" y="225784"/>
              </a:lnTo>
              <a:lnTo>
                <a:pt x="0"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11A32D-D9A9-4042-934D-E2580EC6BF76}">
      <dsp:nvSpPr>
        <dsp:cNvPr id="0" name=""/>
        <dsp:cNvSpPr/>
      </dsp:nvSpPr>
      <dsp:spPr>
        <a:xfrm>
          <a:off x="1917248" y="3023489"/>
          <a:ext cx="91440" cy="331318"/>
        </a:xfrm>
        <a:custGeom>
          <a:avLst/>
          <a:gdLst/>
          <a:ahLst/>
          <a:cxnLst/>
          <a:rect l="0" t="0" r="0" b="0"/>
          <a:pathLst>
            <a:path>
              <a:moveTo>
                <a:pt x="45720" y="0"/>
              </a:moveTo>
              <a:lnTo>
                <a:pt x="45720"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2391CB-86B0-4729-8CF2-7EBCFD013271}">
      <dsp:nvSpPr>
        <dsp:cNvPr id="0" name=""/>
        <dsp:cNvSpPr/>
      </dsp:nvSpPr>
      <dsp:spPr>
        <a:xfrm>
          <a:off x="1962968" y="1968775"/>
          <a:ext cx="2088542" cy="331318"/>
        </a:xfrm>
        <a:custGeom>
          <a:avLst/>
          <a:gdLst/>
          <a:ahLst/>
          <a:cxnLst/>
          <a:rect l="0" t="0" r="0" b="0"/>
          <a:pathLst>
            <a:path>
              <a:moveTo>
                <a:pt x="2088542" y="0"/>
              </a:moveTo>
              <a:lnTo>
                <a:pt x="2088542" y="225784"/>
              </a:lnTo>
              <a:lnTo>
                <a:pt x="0" y="225784"/>
              </a:lnTo>
              <a:lnTo>
                <a:pt x="0"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9F22BE-C299-451F-87C6-C9E0473FB738}">
      <dsp:nvSpPr>
        <dsp:cNvPr id="0" name=""/>
        <dsp:cNvSpPr/>
      </dsp:nvSpPr>
      <dsp:spPr>
        <a:xfrm>
          <a:off x="524887" y="3023489"/>
          <a:ext cx="91440" cy="331318"/>
        </a:xfrm>
        <a:custGeom>
          <a:avLst/>
          <a:gdLst/>
          <a:ahLst/>
          <a:cxnLst/>
          <a:rect l="0" t="0" r="0" b="0"/>
          <a:pathLst>
            <a:path>
              <a:moveTo>
                <a:pt x="45720" y="0"/>
              </a:moveTo>
              <a:lnTo>
                <a:pt x="45720"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F2821-A760-4244-AFB9-6E6D41118198}">
      <dsp:nvSpPr>
        <dsp:cNvPr id="0" name=""/>
        <dsp:cNvSpPr/>
      </dsp:nvSpPr>
      <dsp:spPr>
        <a:xfrm>
          <a:off x="570607" y="1968775"/>
          <a:ext cx="3480903" cy="331318"/>
        </a:xfrm>
        <a:custGeom>
          <a:avLst/>
          <a:gdLst/>
          <a:ahLst/>
          <a:cxnLst/>
          <a:rect l="0" t="0" r="0" b="0"/>
          <a:pathLst>
            <a:path>
              <a:moveTo>
                <a:pt x="3480903" y="0"/>
              </a:moveTo>
              <a:lnTo>
                <a:pt x="3480903" y="225784"/>
              </a:lnTo>
              <a:lnTo>
                <a:pt x="0" y="225784"/>
              </a:lnTo>
              <a:lnTo>
                <a:pt x="0" y="33131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9A315F-31B9-41E7-92D7-C1A39B47B496}">
      <dsp:nvSpPr>
        <dsp:cNvPr id="0" name=""/>
        <dsp:cNvSpPr/>
      </dsp:nvSpPr>
      <dsp:spPr>
        <a:xfrm>
          <a:off x="4005790" y="914062"/>
          <a:ext cx="91440" cy="331318"/>
        </a:xfrm>
        <a:custGeom>
          <a:avLst/>
          <a:gdLst/>
          <a:ahLst/>
          <a:cxnLst/>
          <a:rect l="0" t="0" r="0" b="0"/>
          <a:pathLst>
            <a:path>
              <a:moveTo>
                <a:pt x="45720" y="0"/>
              </a:moveTo>
              <a:lnTo>
                <a:pt x="45720" y="33131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377CF-A050-43FE-8327-2ED06199E80C}">
      <dsp:nvSpPr>
        <dsp:cNvPr id="0" name=""/>
        <dsp:cNvSpPr/>
      </dsp:nvSpPr>
      <dsp:spPr>
        <a:xfrm>
          <a:off x="3481908" y="190666"/>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B196D-C83E-460E-B632-261A27FCEB1B}">
      <dsp:nvSpPr>
        <dsp:cNvPr id="0" name=""/>
        <dsp:cNvSpPr/>
      </dsp:nvSpPr>
      <dsp:spPr>
        <a:xfrm>
          <a:off x="3608486" y="310916"/>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Director</a:t>
          </a:r>
        </a:p>
        <a:p>
          <a:pPr lvl="0" algn="ctr" defTabSz="577850">
            <a:lnSpc>
              <a:spcPct val="90000"/>
            </a:lnSpc>
            <a:spcBef>
              <a:spcPct val="0"/>
            </a:spcBef>
            <a:spcAft>
              <a:spcPct val="35000"/>
            </a:spcAft>
          </a:pPr>
          <a:r>
            <a:rPr lang="en-US" sz="1300" kern="1200" dirty="0" smtClean="0"/>
            <a:t>(UCA Staff)</a:t>
          </a:r>
          <a:endParaRPr lang="en-US" sz="1300" kern="1200" dirty="0"/>
        </a:p>
      </dsp:txBody>
      <dsp:txXfrm>
        <a:off x="3629674" y="332104"/>
        <a:ext cx="1096828" cy="681019"/>
      </dsp:txXfrm>
    </dsp:sp>
    <dsp:sp modelId="{B0858360-B1FB-49FE-B10A-7B7024293E79}">
      <dsp:nvSpPr>
        <dsp:cNvPr id="0" name=""/>
        <dsp:cNvSpPr/>
      </dsp:nvSpPr>
      <dsp:spPr>
        <a:xfrm>
          <a:off x="3481908" y="1245380"/>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B19C4D-7533-4B73-8BD1-3CC6AF42E782}">
      <dsp:nvSpPr>
        <dsp:cNvPr id="0" name=""/>
        <dsp:cNvSpPr/>
      </dsp:nvSpPr>
      <dsp:spPr>
        <a:xfrm>
          <a:off x="3608486" y="1365630"/>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President</a:t>
          </a:r>
          <a:endParaRPr lang="en-US" sz="1300" kern="1200" dirty="0"/>
        </a:p>
      </dsp:txBody>
      <dsp:txXfrm>
        <a:off x="3629674" y="1386818"/>
        <a:ext cx="1096828" cy="681019"/>
      </dsp:txXfrm>
    </dsp:sp>
    <dsp:sp modelId="{2DD96939-B7C1-4165-AB47-A10A055CC70B}">
      <dsp:nvSpPr>
        <dsp:cNvPr id="0" name=""/>
        <dsp:cNvSpPr/>
      </dsp:nvSpPr>
      <dsp:spPr>
        <a:xfrm>
          <a:off x="1004" y="2300094"/>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BA4B3-5A62-487A-9A23-277B0459C25A}">
      <dsp:nvSpPr>
        <dsp:cNvPr id="0" name=""/>
        <dsp:cNvSpPr/>
      </dsp:nvSpPr>
      <dsp:spPr>
        <a:xfrm>
          <a:off x="127582" y="2420344"/>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Team Leader</a:t>
          </a:r>
          <a:endParaRPr lang="en-US" sz="1300" kern="1200" dirty="0"/>
        </a:p>
      </dsp:txBody>
      <dsp:txXfrm>
        <a:off x="148770" y="2441532"/>
        <a:ext cx="1096828" cy="681019"/>
      </dsp:txXfrm>
    </dsp:sp>
    <dsp:sp modelId="{8D07EC4C-A269-46C8-B47A-31ED58CF9961}">
      <dsp:nvSpPr>
        <dsp:cNvPr id="0" name=""/>
        <dsp:cNvSpPr/>
      </dsp:nvSpPr>
      <dsp:spPr>
        <a:xfrm>
          <a:off x="1004" y="3354808"/>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E6317-E8CB-4A57-8D58-A3EDD3EA8F3A}">
      <dsp:nvSpPr>
        <dsp:cNvPr id="0" name=""/>
        <dsp:cNvSpPr/>
      </dsp:nvSpPr>
      <dsp:spPr>
        <a:xfrm>
          <a:off x="127582" y="3475057"/>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“Newbies” &amp; “Returners</a:t>
          </a:r>
          <a:endParaRPr lang="en-US" sz="1300" kern="1200" dirty="0"/>
        </a:p>
      </dsp:txBody>
      <dsp:txXfrm>
        <a:off x="148770" y="3496245"/>
        <a:ext cx="1096828" cy="681019"/>
      </dsp:txXfrm>
    </dsp:sp>
    <dsp:sp modelId="{F3333DAB-3E04-4402-97C4-F3D5A05EAC4B}">
      <dsp:nvSpPr>
        <dsp:cNvPr id="0" name=""/>
        <dsp:cNvSpPr/>
      </dsp:nvSpPr>
      <dsp:spPr>
        <a:xfrm>
          <a:off x="1393366" y="2300094"/>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21D227-C0B3-4990-8116-34EF993DCC1C}">
      <dsp:nvSpPr>
        <dsp:cNvPr id="0" name=""/>
        <dsp:cNvSpPr/>
      </dsp:nvSpPr>
      <dsp:spPr>
        <a:xfrm>
          <a:off x="1519944" y="2420344"/>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Team Leader</a:t>
          </a:r>
          <a:endParaRPr lang="en-US" sz="1300" kern="1200" dirty="0"/>
        </a:p>
      </dsp:txBody>
      <dsp:txXfrm>
        <a:off x="1541132" y="2441532"/>
        <a:ext cx="1096828" cy="681019"/>
      </dsp:txXfrm>
    </dsp:sp>
    <dsp:sp modelId="{D912A553-5032-4205-92D7-9E86C1C094C5}">
      <dsp:nvSpPr>
        <dsp:cNvPr id="0" name=""/>
        <dsp:cNvSpPr/>
      </dsp:nvSpPr>
      <dsp:spPr>
        <a:xfrm>
          <a:off x="1393366" y="3354808"/>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4B783-C49A-448D-B5D8-5885AB00D0BD}">
      <dsp:nvSpPr>
        <dsp:cNvPr id="0" name=""/>
        <dsp:cNvSpPr/>
      </dsp:nvSpPr>
      <dsp:spPr>
        <a:xfrm>
          <a:off x="1519944" y="3475057"/>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“Newbies” &amp; “Returners</a:t>
          </a:r>
          <a:endParaRPr lang="en-US" sz="1300" kern="1200" dirty="0"/>
        </a:p>
      </dsp:txBody>
      <dsp:txXfrm>
        <a:off x="1541132" y="3496245"/>
        <a:ext cx="1096828" cy="681019"/>
      </dsp:txXfrm>
    </dsp:sp>
    <dsp:sp modelId="{1EB69D86-3CB5-4883-9F19-D564A5D6EE73}">
      <dsp:nvSpPr>
        <dsp:cNvPr id="0" name=""/>
        <dsp:cNvSpPr/>
      </dsp:nvSpPr>
      <dsp:spPr>
        <a:xfrm>
          <a:off x="2785727" y="2300094"/>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92200E-4EA3-4928-AE2B-4AFD06128737}">
      <dsp:nvSpPr>
        <dsp:cNvPr id="0" name=""/>
        <dsp:cNvSpPr/>
      </dsp:nvSpPr>
      <dsp:spPr>
        <a:xfrm>
          <a:off x="2912305" y="2420344"/>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Team Leader</a:t>
          </a:r>
          <a:endParaRPr lang="en-US" sz="1300" kern="1200" dirty="0"/>
        </a:p>
      </dsp:txBody>
      <dsp:txXfrm>
        <a:off x="2933493" y="2441532"/>
        <a:ext cx="1096828" cy="681019"/>
      </dsp:txXfrm>
    </dsp:sp>
    <dsp:sp modelId="{CCBA4436-23E9-4BC2-A411-EB80FEC7862A}">
      <dsp:nvSpPr>
        <dsp:cNvPr id="0" name=""/>
        <dsp:cNvSpPr/>
      </dsp:nvSpPr>
      <dsp:spPr>
        <a:xfrm>
          <a:off x="2785727" y="3354808"/>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AE5C3-22E9-472D-80F3-F3DC03991566}">
      <dsp:nvSpPr>
        <dsp:cNvPr id="0" name=""/>
        <dsp:cNvSpPr/>
      </dsp:nvSpPr>
      <dsp:spPr>
        <a:xfrm>
          <a:off x="2912305" y="3475057"/>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“Newbies” &amp; “Returners</a:t>
          </a:r>
          <a:endParaRPr lang="en-US" sz="1300" kern="1200" dirty="0"/>
        </a:p>
      </dsp:txBody>
      <dsp:txXfrm>
        <a:off x="2933493" y="3496245"/>
        <a:ext cx="1096828" cy="681019"/>
      </dsp:txXfrm>
    </dsp:sp>
    <dsp:sp modelId="{AB3D0E99-AE5E-470B-B679-66DE3FFEC171}">
      <dsp:nvSpPr>
        <dsp:cNvPr id="0" name=""/>
        <dsp:cNvSpPr/>
      </dsp:nvSpPr>
      <dsp:spPr>
        <a:xfrm>
          <a:off x="4178089" y="2300094"/>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E3590-4C2E-4A25-B58B-E75A0F81FD23}">
      <dsp:nvSpPr>
        <dsp:cNvPr id="0" name=""/>
        <dsp:cNvSpPr/>
      </dsp:nvSpPr>
      <dsp:spPr>
        <a:xfrm>
          <a:off x="4304667" y="2420344"/>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Team Leader</a:t>
          </a:r>
          <a:endParaRPr lang="en-US" sz="1300" kern="1200" dirty="0"/>
        </a:p>
      </dsp:txBody>
      <dsp:txXfrm>
        <a:off x="4325855" y="2441532"/>
        <a:ext cx="1096828" cy="681019"/>
      </dsp:txXfrm>
    </dsp:sp>
    <dsp:sp modelId="{8DF2DA25-F769-4496-A4F9-5A1F68312881}">
      <dsp:nvSpPr>
        <dsp:cNvPr id="0" name=""/>
        <dsp:cNvSpPr/>
      </dsp:nvSpPr>
      <dsp:spPr>
        <a:xfrm>
          <a:off x="4178089" y="3354808"/>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ACE4F-7A15-4610-B516-0E4FFAC5C40F}">
      <dsp:nvSpPr>
        <dsp:cNvPr id="0" name=""/>
        <dsp:cNvSpPr/>
      </dsp:nvSpPr>
      <dsp:spPr>
        <a:xfrm>
          <a:off x="4304667" y="3475057"/>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“Newbies” &amp; “Returners</a:t>
          </a:r>
          <a:endParaRPr lang="en-US" sz="1300" kern="1200" dirty="0"/>
        </a:p>
      </dsp:txBody>
      <dsp:txXfrm>
        <a:off x="4325855" y="3496245"/>
        <a:ext cx="1096828" cy="681019"/>
      </dsp:txXfrm>
    </dsp:sp>
    <dsp:sp modelId="{83BBBC22-0D89-420B-B17A-34B5BD8A83E3}">
      <dsp:nvSpPr>
        <dsp:cNvPr id="0" name=""/>
        <dsp:cNvSpPr/>
      </dsp:nvSpPr>
      <dsp:spPr>
        <a:xfrm>
          <a:off x="5570450" y="2300094"/>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69442-F94B-4045-8DC0-924DA59B71F9}">
      <dsp:nvSpPr>
        <dsp:cNvPr id="0" name=""/>
        <dsp:cNvSpPr/>
      </dsp:nvSpPr>
      <dsp:spPr>
        <a:xfrm>
          <a:off x="5697029" y="2420344"/>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Team Leader</a:t>
          </a:r>
          <a:endParaRPr lang="en-US" sz="1300" kern="1200" dirty="0"/>
        </a:p>
      </dsp:txBody>
      <dsp:txXfrm>
        <a:off x="5718217" y="2441532"/>
        <a:ext cx="1096828" cy="681019"/>
      </dsp:txXfrm>
    </dsp:sp>
    <dsp:sp modelId="{E1621F86-EBA9-444B-A56F-1F52E59EAD06}">
      <dsp:nvSpPr>
        <dsp:cNvPr id="0" name=""/>
        <dsp:cNvSpPr/>
      </dsp:nvSpPr>
      <dsp:spPr>
        <a:xfrm>
          <a:off x="5570450" y="3354808"/>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AFFA5-8639-4DF7-B5CB-1BD3F82729EB}">
      <dsp:nvSpPr>
        <dsp:cNvPr id="0" name=""/>
        <dsp:cNvSpPr/>
      </dsp:nvSpPr>
      <dsp:spPr>
        <a:xfrm>
          <a:off x="5697029" y="3475057"/>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“Newbies” &amp; “Returners</a:t>
          </a:r>
          <a:endParaRPr lang="en-US" sz="1300" kern="1200" dirty="0"/>
        </a:p>
      </dsp:txBody>
      <dsp:txXfrm>
        <a:off x="5718217" y="3496245"/>
        <a:ext cx="1096828" cy="681019"/>
      </dsp:txXfrm>
    </dsp:sp>
    <dsp:sp modelId="{3C5EFF44-412F-4254-B8DA-1666C8A8A210}">
      <dsp:nvSpPr>
        <dsp:cNvPr id="0" name=""/>
        <dsp:cNvSpPr/>
      </dsp:nvSpPr>
      <dsp:spPr>
        <a:xfrm>
          <a:off x="6962812" y="2300094"/>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7A9DB-8B34-42DC-AA8A-C078D0A832D5}">
      <dsp:nvSpPr>
        <dsp:cNvPr id="0" name=""/>
        <dsp:cNvSpPr/>
      </dsp:nvSpPr>
      <dsp:spPr>
        <a:xfrm>
          <a:off x="7089390" y="2420344"/>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Team Leader</a:t>
          </a:r>
          <a:endParaRPr lang="en-US" sz="1300" kern="1200" dirty="0"/>
        </a:p>
      </dsp:txBody>
      <dsp:txXfrm>
        <a:off x="7110578" y="2441532"/>
        <a:ext cx="1096828" cy="681019"/>
      </dsp:txXfrm>
    </dsp:sp>
    <dsp:sp modelId="{842AE3C5-EB0E-4607-92E4-AE206FF92294}">
      <dsp:nvSpPr>
        <dsp:cNvPr id="0" name=""/>
        <dsp:cNvSpPr/>
      </dsp:nvSpPr>
      <dsp:spPr>
        <a:xfrm>
          <a:off x="6962812" y="3354808"/>
          <a:ext cx="1139204" cy="7233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13261-0FD5-4E28-BFBD-84BBC26CDA6A}">
      <dsp:nvSpPr>
        <dsp:cNvPr id="0" name=""/>
        <dsp:cNvSpPr/>
      </dsp:nvSpPr>
      <dsp:spPr>
        <a:xfrm>
          <a:off x="7089390" y="3475057"/>
          <a:ext cx="1139204" cy="723395"/>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“Newbies” &amp; “Returners</a:t>
          </a:r>
          <a:endParaRPr lang="en-US" sz="1300" kern="1200" dirty="0"/>
        </a:p>
      </dsp:txBody>
      <dsp:txXfrm>
        <a:off x="7110578" y="3496245"/>
        <a:ext cx="1096828" cy="6810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4B4760-A4AB-4C74-9DDA-FA9A8EC24FAF}" type="datetimeFigureOut">
              <a:rPr lang="en-US" smtClean="0"/>
              <a:t>10/2/2013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BBA03-6B5E-47E8-82A5-9569D24BA10B}" type="slidenum">
              <a:rPr lang="en-US" smtClean="0"/>
              <a:t>‹#›</a:t>
            </a:fld>
            <a:endParaRPr lang="en-US"/>
          </a:p>
        </p:txBody>
      </p:sp>
    </p:spTree>
    <p:extLst>
      <p:ext uri="{BB962C8B-B14F-4D97-AF65-F5344CB8AC3E}">
        <p14:creationId xmlns:p14="http://schemas.microsoft.com/office/powerpoint/2010/main" val="409625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Volunteering to be an Ambassador means that you hold a highly‐sought position of leadership and public exposure on our campus.  We seek students from a variety of backgrounds with varied interests, opinions, and experiences to represent the variety of students that visit and apply to UCA.  </a:t>
            </a:r>
            <a:r>
              <a:rPr lang="en-US" dirty="0" smtClean="0"/>
              <a:t>This year we have 67 students who have been selected.  As</a:t>
            </a:r>
            <a:r>
              <a:rPr lang="en-US" baseline="0" dirty="0" smtClean="0"/>
              <a:t> well as being involved with Ambassadors, many are involved in several other organizations on campus.  This year we have representatives from Honors College, Greek Life, Student Government Association, Bears Den Executive Board, and Bear Marching Band.  </a:t>
            </a:r>
            <a:endParaRPr lang="en-US" dirty="0"/>
          </a:p>
        </p:txBody>
      </p:sp>
      <p:sp>
        <p:nvSpPr>
          <p:cNvPr id="4" name="Slide Number Placeholder 3"/>
          <p:cNvSpPr>
            <a:spLocks noGrp="1"/>
          </p:cNvSpPr>
          <p:nvPr>
            <p:ph type="sldNum" sz="quarter" idx="10"/>
          </p:nvPr>
        </p:nvSpPr>
        <p:spPr/>
        <p:txBody>
          <a:bodyPr/>
          <a:lstStyle/>
          <a:p>
            <a:fld id="{7AFBBA03-6B5E-47E8-82A5-9569D24BA10B}" type="slidenum">
              <a:rPr lang="en-US" smtClean="0"/>
              <a:t>12</a:t>
            </a:fld>
            <a:endParaRPr lang="en-US"/>
          </a:p>
        </p:txBody>
      </p:sp>
    </p:spTree>
    <p:extLst>
      <p:ext uri="{BB962C8B-B14F-4D97-AF65-F5344CB8AC3E}">
        <p14:creationId xmlns:p14="http://schemas.microsoft.com/office/powerpoint/2010/main" val="342384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Applications go out in February, due in March.</a:t>
            </a:r>
            <a:r>
              <a:rPr lang="en-US" baseline="0" dirty="0" smtClean="0"/>
              <a:t>  Must turn in entire application as well as letter of recommendation from a UCA staff or faculty member.  </a:t>
            </a:r>
          </a:p>
          <a:p>
            <a:endParaRPr lang="en-US" baseline="0" dirty="0" smtClean="0"/>
          </a:p>
          <a:p>
            <a:r>
              <a:rPr lang="en-US" baseline="0" dirty="0" smtClean="0"/>
              <a:t>125 applications this year, interviewed 85 students.</a:t>
            </a:r>
          </a:p>
          <a:p>
            <a:endParaRPr lang="en-US" baseline="0" dirty="0" smtClean="0"/>
          </a:p>
          <a:p>
            <a:r>
              <a:rPr lang="en-US" baseline="0" dirty="0" smtClean="0"/>
              <a:t>GPA requirement of 2.5.  This year, we only interviewed students with a 3.0 or above.  </a:t>
            </a:r>
          </a:p>
          <a:p>
            <a:endParaRPr lang="en-US" baseline="0" dirty="0" smtClean="0"/>
          </a:p>
          <a:p>
            <a:r>
              <a:rPr lang="en-US" baseline="0" dirty="0" smtClean="0"/>
              <a:t>Group interview.  Admissions staff and returning Ambassadors sit in.  Mini tour of Student Center.</a:t>
            </a:r>
            <a:endParaRPr lang="en-US" dirty="0"/>
          </a:p>
        </p:txBody>
      </p:sp>
      <p:sp>
        <p:nvSpPr>
          <p:cNvPr id="4" name="Slide Number Placeholder 3"/>
          <p:cNvSpPr>
            <a:spLocks noGrp="1"/>
          </p:cNvSpPr>
          <p:nvPr>
            <p:ph type="sldNum" sz="quarter" idx="10"/>
          </p:nvPr>
        </p:nvSpPr>
        <p:spPr/>
        <p:txBody>
          <a:bodyPr/>
          <a:lstStyle/>
          <a:p>
            <a:fld id="{7AFBBA03-6B5E-47E8-82A5-9569D24BA10B}" type="slidenum">
              <a:rPr lang="en-US" smtClean="0"/>
              <a:t>13</a:t>
            </a:fld>
            <a:endParaRPr lang="en-US"/>
          </a:p>
        </p:txBody>
      </p:sp>
    </p:spTree>
    <p:extLst>
      <p:ext uri="{BB962C8B-B14F-4D97-AF65-F5344CB8AC3E}">
        <p14:creationId xmlns:p14="http://schemas.microsoft.com/office/powerpoint/2010/main" val="150214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2012-2013 </a:t>
            </a:r>
            <a:r>
              <a:rPr lang="en-US" dirty="0" smtClean="0"/>
              <a:t> year our Ambassadors</a:t>
            </a:r>
            <a:r>
              <a:rPr lang="en-US" baseline="0" dirty="0" smtClean="0"/>
              <a:t> toured 1,679  prospective students on a traditional campus tour.</a:t>
            </a:r>
          </a:p>
          <a:p>
            <a:endParaRPr lang="en-US" baseline="0" dirty="0" smtClean="0"/>
          </a:p>
          <a:p>
            <a:r>
              <a:rPr lang="en-US" baseline="0" dirty="0" smtClean="0"/>
              <a:t>1,709  students on a “Special Tour”</a:t>
            </a:r>
          </a:p>
          <a:p>
            <a:endParaRPr lang="en-US" baseline="0" dirty="0" smtClean="0"/>
          </a:p>
          <a:p>
            <a:r>
              <a:rPr lang="en-US" baseline="0" dirty="0" smtClean="0"/>
              <a:t>2,243 students on Bear Facts Days</a:t>
            </a:r>
            <a:endParaRPr lang="en-US" dirty="0"/>
          </a:p>
        </p:txBody>
      </p:sp>
      <p:sp>
        <p:nvSpPr>
          <p:cNvPr id="4" name="Slide Number Placeholder 3"/>
          <p:cNvSpPr>
            <a:spLocks noGrp="1"/>
          </p:cNvSpPr>
          <p:nvPr>
            <p:ph type="sldNum" sz="quarter" idx="10"/>
          </p:nvPr>
        </p:nvSpPr>
        <p:spPr/>
        <p:txBody>
          <a:bodyPr/>
          <a:lstStyle/>
          <a:p>
            <a:fld id="{7AFBBA03-6B5E-47E8-82A5-9569D24BA10B}" type="slidenum">
              <a:rPr lang="en-US" smtClean="0"/>
              <a:t>14</a:t>
            </a:fld>
            <a:endParaRPr lang="en-US"/>
          </a:p>
        </p:txBody>
      </p:sp>
    </p:spTree>
    <p:extLst>
      <p:ext uri="{BB962C8B-B14F-4D97-AF65-F5344CB8AC3E}">
        <p14:creationId xmlns:p14="http://schemas.microsoft.com/office/powerpoint/2010/main" val="211416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BBA03-6B5E-47E8-82A5-9569D24BA10B}" type="slidenum">
              <a:rPr lang="en-US" smtClean="0"/>
              <a:t>15</a:t>
            </a:fld>
            <a:endParaRPr lang="en-US"/>
          </a:p>
        </p:txBody>
      </p:sp>
    </p:spTree>
    <p:extLst>
      <p:ext uri="{BB962C8B-B14F-4D97-AF65-F5344CB8AC3E}">
        <p14:creationId xmlns:p14="http://schemas.microsoft.com/office/powerpoint/2010/main" val="122544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year we had around 125 applications.  We went through each application and decided to only interview those with a 3.0 or above for Round 1.  For Round 2 we looked at 2.8 and above.  We also require a letter of recommendation from a UCA staff or faculty member.  We ended up interviewing about 59 new students along with 29 returning Ambassadors.  Interviews were 30 minutes long with 2 to 4 students per interview.  They were interviewed by the Director(s), Admissions staff, and returning Ambassadors.  Scenarios, background information, and a mock tour.  </a:t>
            </a:r>
            <a:endParaRPr lang="en-US" dirty="0"/>
          </a:p>
        </p:txBody>
      </p:sp>
      <p:sp>
        <p:nvSpPr>
          <p:cNvPr id="4" name="Slide Number Placeholder 3"/>
          <p:cNvSpPr>
            <a:spLocks noGrp="1"/>
          </p:cNvSpPr>
          <p:nvPr>
            <p:ph type="sldNum" sz="quarter" idx="10"/>
          </p:nvPr>
        </p:nvSpPr>
        <p:spPr/>
        <p:txBody>
          <a:bodyPr/>
          <a:lstStyle/>
          <a:p>
            <a:fld id="{7AFBBA03-6B5E-47E8-82A5-9569D24BA10B}" type="slidenum">
              <a:rPr lang="en-US" smtClean="0"/>
              <a:t>16</a:t>
            </a:fld>
            <a:endParaRPr lang="en-US"/>
          </a:p>
        </p:txBody>
      </p:sp>
    </p:spTree>
    <p:extLst>
      <p:ext uri="{BB962C8B-B14F-4D97-AF65-F5344CB8AC3E}">
        <p14:creationId xmlns:p14="http://schemas.microsoft.com/office/powerpoint/2010/main" val="292646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a:t>
            </a:r>
            <a:r>
              <a:rPr lang="en-US" baseline="0" dirty="0" smtClean="0"/>
              <a:t> lesson done by UCA’s on campus historian, Jimmy Bryant.  Tour training led by the Team Leaders.  Conversation training done by Team Leaders and UCA Admissions Counselors.  Rewards=star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AFBBA03-6B5E-47E8-82A5-9569D24BA10B}" type="slidenum">
              <a:rPr lang="en-US" smtClean="0"/>
              <a:t>17</a:t>
            </a:fld>
            <a:endParaRPr lang="en-US"/>
          </a:p>
        </p:txBody>
      </p:sp>
    </p:spTree>
    <p:extLst>
      <p:ext uri="{BB962C8B-B14F-4D97-AF65-F5344CB8AC3E}">
        <p14:creationId xmlns:p14="http://schemas.microsoft.com/office/powerpoint/2010/main" val="302547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Team Leaders</a:t>
            </a:r>
            <a:r>
              <a:rPr lang="en-US" baseline="0" dirty="0" smtClean="0"/>
              <a:t> and President make up the Ambassador Exec Board.  Make decisions on how punishment is handled.</a:t>
            </a:r>
            <a:endParaRPr lang="en-US" dirty="0" smtClean="0"/>
          </a:p>
          <a:p>
            <a:endParaRPr lang="en-US" dirty="0"/>
          </a:p>
        </p:txBody>
      </p:sp>
      <p:sp>
        <p:nvSpPr>
          <p:cNvPr id="4" name="Slide Number Placeholder 3"/>
          <p:cNvSpPr>
            <a:spLocks noGrp="1"/>
          </p:cNvSpPr>
          <p:nvPr>
            <p:ph type="sldNum" sz="quarter" idx="10"/>
          </p:nvPr>
        </p:nvSpPr>
        <p:spPr/>
        <p:txBody>
          <a:bodyPr/>
          <a:lstStyle/>
          <a:p>
            <a:fld id="{7AFBBA03-6B5E-47E8-82A5-9569D24BA10B}" type="slidenum">
              <a:rPr lang="en-US" smtClean="0"/>
              <a:t>18</a:t>
            </a:fld>
            <a:endParaRPr lang="en-US"/>
          </a:p>
        </p:txBody>
      </p:sp>
    </p:spTree>
    <p:extLst>
      <p:ext uri="{BB962C8B-B14F-4D97-AF65-F5344CB8AC3E}">
        <p14:creationId xmlns:p14="http://schemas.microsoft.com/office/powerpoint/2010/main" val="408367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interview process for Returners were asked if they were interested in being a Team Leader.  Those who expressed interest were then voted on by the 2012-2013 Ambassadors.  The Team Leaders are responsible for assisting with training their team on Training Day.  They are also given special training with Admissions Staff to prep them for the year.  Another important thing about the teams is the required team outings.  Each Team Leader is required to organize two Team Outings per semester.  They can go bowling, roller skating, rock climbing, or grill out.  The most important thing is that they are interacting with one another and getting the chance to really become invested in the program.</a:t>
            </a:r>
            <a:endParaRPr lang="en-US" dirty="0"/>
          </a:p>
        </p:txBody>
      </p:sp>
      <p:sp>
        <p:nvSpPr>
          <p:cNvPr id="4" name="Slide Number Placeholder 3"/>
          <p:cNvSpPr>
            <a:spLocks noGrp="1"/>
          </p:cNvSpPr>
          <p:nvPr>
            <p:ph type="sldNum" sz="quarter" idx="10"/>
          </p:nvPr>
        </p:nvSpPr>
        <p:spPr/>
        <p:txBody>
          <a:bodyPr/>
          <a:lstStyle/>
          <a:p>
            <a:fld id="{7AFBBA03-6B5E-47E8-82A5-9569D24BA10B}" type="slidenum">
              <a:rPr lang="en-US" smtClean="0"/>
              <a:t>19</a:t>
            </a:fld>
            <a:endParaRPr lang="en-US"/>
          </a:p>
        </p:txBody>
      </p:sp>
    </p:spTree>
    <p:extLst>
      <p:ext uri="{BB962C8B-B14F-4D97-AF65-F5344CB8AC3E}">
        <p14:creationId xmlns:p14="http://schemas.microsoft.com/office/powerpoint/2010/main" val="266596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stars – sunglasses</a:t>
            </a:r>
            <a:endParaRPr lang="en-US" dirty="0" smtClean="0">
              <a:effectLst/>
            </a:endParaRPr>
          </a:p>
          <a:p>
            <a:r>
              <a:rPr lang="en-US" sz="1200" kern="1200" dirty="0" smtClean="0">
                <a:solidFill>
                  <a:schemeClr val="tx1"/>
                </a:solidFill>
                <a:effectLst/>
                <a:latin typeface="+mn-lt"/>
                <a:ea typeface="+mn-ea"/>
                <a:cs typeface="+mn-cs"/>
              </a:rPr>
              <a:t>10 stars – anorak</a:t>
            </a:r>
            <a:r>
              <a:rPr lang="en-US" sz="1200" kern="1200" baseline="0" dirty="0" smtClean="0">
                <a:solidFill>
                  <a:schemeClr val="tx1"/>
                </a:solidFill>
                <a:effectLst/>
                <a:latin typeface="+mn-lt"/>
                <a:ea typeface="+mn-ea"/>
                <a:cs typeface="+mn-cs"/>
              </a:rPr>
              <a:t> (first years), fleece (second years), hoodie (third years)</a:t>
            </a:r>
            <a:endParaRPr lang="en-US" dirty="0" smtClean="0">
              <a:effectLst/>
            </a:endParaRPr>
          </a:p>
          <a:p>
            <a:r>
              <a:rPr lang="en-US" sz="1200" kern="1200" dirty="0" smtClean="0">
                <a:solidFill>
                  <a:schemeClr val="tx1"/>
                </a:solidFill>
                <a:effectLst/>
                <a:latin typeface="+mn-lt"/>
                <a:ea typeface="+mn-ea"/>
                <a:cs typeface="+mn-cs"/>
              </a:rPr>
              <a:t>15 stars – long sleeve shirt</a:t>
            </a:r>
            <a:endParaRPr lang="en-US" dirty="0" smtClean="0">
              <a:effectLst/>
            </a:endParaRPr>
          </a:p>
          <a:p>
            <a:r>
              <a:rPr lang="en-US" sz="1200" kern="1200" dirty="0" smtClean="0">
                <a:solidFill>
                  <a:schemeClr val="tx1"/>
                </a:solidFill>
                <a:effectLst/>
                <a:latin typeface="+mn-lt"/>
                <a:ea typeface="+mn-ea"/>
                <a:cs typeface="+mn-cs"/>
              </a:rPr>
              <a:t>20 stars – blanket</a:t>
            </a:r>
            <a:endParaRPr lang="en-US" dirty="0" smtClean="0">
              <a:effectLst/>
            </a:endParaRPr>
          </a:p>
          <a:p>
            <a:r>
              <a:rPr lang="en-US" sz="1200" kern="1200" dirty="0" smtClean="0">
                <a:solidFill>
                  <a:schemeClr val="tx1"/>
                </a:solidFill>
                <a:effectLst/>
                <a:latin typeface="+mn-lt"/>
                <a:ea typeface="+mn-ea"/>
                <a:cs typeface="+mn-cs"/>
              </a:rPr>
              <a:t>25 stars – camping chair</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AFBBA03-6B5E-47E8-82A5-9569D24BA10B}" type="slidenum">
              <a:rPr lang="en-US" smtClean="0"/>
              <a:t>21</a:t>
            </a:fld>
            <a:endParaRPr lang="en-US"/>
          </a:p>
        </p:txBody>
      </p:sp>
    </p:spTree>
    <p:extLst>
      <p:ext uri="{BB962C8B-B14F-4D97-AF65-F5344CB8AC3E}">
        <p14:creationId xmlns:p14="http://schemas.microsoft.com/office/powerpoint/2010/main" val="91194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022028E-0788-46B8-854C-2EF422BC9F52}" type="datetimeFigureOut">
              <a:rPr lang="en-US" smtClean="0">
                <a:solidFill>
                  <a:srgbClr val="DEDEE0"/>
                </a:solidFill>
              </a:rPr>
              <a:pPr/>
              <a:t>10/2/2013</a:t>
            </a:fld>
            <a:endParaRPr lang="en-US" dirty="0">
              <a:solidFill>
                <a:srgbClr val="DEDEE0"/>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92E940B-465A-469C-969A-BB2C158583B0}"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DEDEE0"/>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29492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2028E-0788-46B8-854C-2EF422BC9F52}" type="datetimeFigureOut">
              <a:rPr lang="en-US" smtClean="0">
                <a:solidFill>
                  <a:srgbClr val="303030"/>
                </a:solidFill>
              </a:rPr>
              <a:pPr/>
              <a:t>10/2/2013</a:t>
            </a:fld>
            <a:endParaRPr lang="en-US" dirty="0">
              <a:solidFill>
                <a:srgbClr val="303030"/>
              </a:solidFill>
            </a:endParaRPr>
          </a:p>
        </p:txBody>
      </p:sp>
      <p:sp>
        <p:nvSpPr>
          <p:cNvPr id="5" name="Footer Placeholder 4"/>
          <p:cNvSpPr>
            <a:spLocks noGrp="1"/>
          </p:cNvSpPr>
          <p:nvPr>
            <p:ph type="ftr" sz="quarter" idx="11"/>
          </p:nvPr>
        </p:nvSpPr>
        <p:spPr/>
        <p:txBody>
          <a:bodyPr/>
          <a:lstStyle/>
          <a:p>
            <a:endParaRPr lang="en-US" dirty="0">
              <a:solidFill>
                <a:srgbClr val="303030"/>
              </a:solidFill>
            </a:endParaRPr>
          </a:p>
        </p:txBody>
      </p:sp>
      <p:sp>
        <p:nvSpPr>
          <p:cNvPr id="6" name="Slide Number Placeholder 5"/>
          <p:cNvSpPr>
            <a:spLocks noGrp="1"/>
          </p:cNvSpPr>
          <p:nvPr>
            <p:ph type="sldNum" sz="quarter" idx="12"/>
          </p:nvPr>
        </p:nvSpPr>
        <p:spPr/>
        <p:txBody>
          <a:bodyPr/>
          <a:lstStyle/>
          <a:p>
            <a:fld id="{A92E940B-465A-469C-969A-BB2C158583B0}" type="slidenum">
              <a:rPr lang="en-US" smtClean="0">
                <a:solidFill>
                  <a:srgbClr val="303030"/>
                </a:solidFill>
              </a:rPr>
              <a:pPr/>
              <a:t>‹#›</a:t>
            </a:fld>
            <a:endParaRPr lang="en-US" dirty="0">
              <a:solidFill>
                <a:srgbClr val="303030"/>
              </a:solidFill>
            </a:endParaRPr>
          </a:p>
        </p:txBody>
      </p:sp>
    </p:spTree>
    <p:extLst>
      <p:ext uri="{BB962C8B-B14F-4D97-AF65-F5344CB8AC3E}">
        <p14:creationId xmlns:p14="http://schemas.microsoft.com/office/powerpoint/2010/main" val="5871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22028E-0788-46B8-854C-2EF422BC9F52}" type="datetimeFigureOut">
              <a:rPr lang="en-US" smtClean="0">
                <a:solidFill>
                  <a:srgbClr val="303030"/>
                </a:solidFill>
              </a:rPr>
              <a:pPr/>
              <a:t>10/2/2013</a:t>
            </a:fld>
            <a:endParaRPr lang="en-US" dirty="0">
              <a:solidFill>
                <a:srgbClr val="303030"/>
              </a:solidFill>
            </a:endParaRPr>
          </a:p>
        </p:txBody>
      </p:sp>
      <p:sp>
        <p:nvSpPr>
          <p:cNvPr id="5" name="Footer Placeholder 4"/>
          <p:cNvSpPr>
            <a:spLocks noGrp="1"/>
          </p:cNvSpPr>
          <p:nvPr>
            <p:ph type="ftr" sz="quarter" idx="11"/>
          </p:nvPr>
        </p:nvSpPr>
        <p:spPr/>
        <p:txBody>
          <a:bodyPr/>
          <a:lstStyle/>
          <a:p>
            <a:endParaRPr lang="en-US" dirty="0">
              <a:solidFill>
                <a:srgbClr val="303030"/>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92E940B-465A-469C-969A-BB2C158583B0}"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51824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13FF39F-9F79-4B13-9F2A-236401F298B4}" type="datetimeFigureOut">
              <a:rPr lang="en-US" smtClean="0"/>
              <a:t>10/2/2013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27FCF96-DDE9-405D-820A-1A1F7ED8CF2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a:solidFill>
                  <a:srgbClr val="4F2D7F"/>
                </a:solidFill>
                <a:effectLs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3FF39F-9F79-4B13-9F2A-236401F298B4}"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CF96-DDE9-405D-820A-1A1F7ED8CF2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3800" y="5669162"/>
            <a:ext cx="1463040" cy="11942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3FF39F-9F79-4B13-9F2A-236401F298B4}"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27FCF96-DDE9-405D-820A-1A1F7ED8CF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3FF39F-9F79-4B13-9F2A-236401F298B4}"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CF96-DDE9-405D-820A-1A1F7ED8CF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3FF39F-9F79-4B13-9F2A-236401F298B4}" type="datetimeFigureOut">
              <a:rPr lang="en-US" smtClean="0"/>
              <a:t>10/2/2013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FCF96-DDE9-405D-820A-1A1F7ED8CF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3FF39F-9F79-4B13-9F2A-236401F298B4}" type="datetimeFigureOut">
              <a:rPr lang="en-US" smtClean="0"/>
              <a:t>10/2/2013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FCF96-DDE9-405D-820A-1A1F7ED8CF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FF39F-9F79-4B13-9F2A-236401F298B4}" type="datetimeFigureOut">
              <a:rPr lang="en-US" smtClean="0"/>
              <a:t>10/2/2013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FCF96-DDE9-405D-820A-1A1F7ED8CF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3FF39F-9F79-4B13-9F2A-236401F298B4}"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CF96-DDE9-405D-820A-1A1F7ED8CF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22028E-0788-46B8-854C-2EF422BC9F52}" type="datetimeFigureOut">
              <a:rPr lang="en-US" smtClean="0">
                <a:solidFill>
                  <a:srgbClr val="303030"/>
                </a:solidFill>
              </a:rPr>
              <a:pPr/>
              <a:t>10/2/2013</a:t>
            </a:fld>
            <a:endParaRPr lang="en-US" dirty="0">
              <a:solidFill>
                <a:srgbClr val="303030"/>
              </a:solidFill>
            </a:endParaRPr>
          </a:p>
        </p:txBody>
      </p:sp>
      <p:sp>
        <p:nvSpPr>
          <p:cNvPr id="5" name="Footer Placeholder 4"/>
          <p:cNvSpPr>
            <a:spLocks noGrp="1"/>
          </p:cNvSpPr>
          <p:nvPr>
            <p:ph type="ftr" sz="quarter" idx="11"/>
          </p:nvPr>
        </p:nvSpPr>
        <p:spPr/>
        <p:txBody>
          <a:bodyPr/>
          <a:lstStyle/>
          <a:p>
            <a:endParaRPr lang="en-US" dirty="0">
              <a:solidFill>
                <a:srgbClr val="303030"/>
              </a:solidFill>
            </a:endParaRPr>
          </a:p>
        </p:txBody>
      </p:sp>
      <p:sp>
        <p:nvSpPr>
          <p:cNvPr id="6" name="Slide Number Placeholder 5"/>
          <p:cNvSpPr>
            <a:spLocks noGrp="1"/>
          </p:cNvSpPr>
          <p:nvPr>
            <p:ph type="sldNum" sz="quarter" idx="12"/>
          </p:nvPr>
        </p:nvSpPr>
        <p:spPr/>
        <p:txBody>
          <a:bodyPr/>
          <a:lstStyle/>
          <a:p>
            <a:fld id="{A92E940B-465A-469C-969A-BB2C158583B0}" type="slidenum">
              <a:rPr lang="en-US" smtClean="0">
                <a:solidFill>
                  <a:srgbClr val="303030"/>
                </a:solidFill>
              </a:rPr>
              <a:pPr/>
              <a:t>‹#›</a:t>
            </a:fld>
            <a:endParaRPr lang="en-US" dirty="0">
              <a:solidFill>
                <a:srgbClr val="303030"/>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80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3FF39F-9F79-4B13-9F2A-236401F298B4}"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CF96-DDE9-405D-820A-1A1F7ED8CF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3FF39F-9F79-4B13-9F2A-236401F298B4}"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CF96-DDE9-405D-820A-1A1F7ED8CF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3FF39F-9F79-4B13-9F2A-236401F298B4}"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CF96-DDE9-405D-820A-1A1F7ED8CF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022028E-0788-46B8-854C-2EF422BC9F52}" type="datetimeFigureOut">
              <a:rPr lang="en-US" smtClean="0"/>
              <a:pPr/>
              <a:t>10/2/2013</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92E940B-465A-469C-969A-BB2C158583B0}" type="slidenum">
              <a:rPr lang="en-US" smtClean="0">
                <a:solidFill>
                  <a:srgbClr val="DEDEE0"/>
                </a:solidFill>
              </a:rPr>
              <a:pPr/>
              <a:t>‹#›</a:t>
            </a:fld>
            <a:endParaRPr lang="en-US" dirty="0">
              <a:solidFill>
                <a:srgbClr val="DEDEE0"/>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47566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22028E-0788-46B8-854C-2EF422BC9F52}" type="datetimeFigureOut">
              <a:rPr lang="en-US" smtClean="0">
                <a:solidFill>
                  <a:srgbClr val="303030"/>
                </a:solidFill>
              </a:rPr>
              <a:pPr/>
              <a:t>10/2/2013</a:t>
            </a:fld>
            <a:endParaRPr lang="en-US" dirty="0">
              <a:solidFill>
                <a:srgbClr val="303030"/>
              </a:solidFill>
            </a:endParaRPr>
          </a:p>
        </p:txBody>
      </p:sp>
      <p:sp>
        <p:nvSpPr>
          <p:cNvPr id="6" name="Footer Placeholder 5"/>
          <p:cNvSpPr>
            <a:spLocks noGrp="1"/>
          </p:cNvSpPr>
          <p:nvPr>
            <p:ph type="ftr" sz="quarter" idx="11"/>
          </p:nvPr>
        </p:nvSpPr>
        <p:spPr/>
        <p:txBody>
          <a:bodyPr/>
          <a:lstStyle/>
          <a:p>
            <a:endParaRPr lang="en-US" dirty="0">
              <a:solidFill>
                <a:srgbClr val="303030"/>
              </a:solidFill>
            </a:endParaRPr>
          </a:p>
        </p:txBody>
      </p:sp>
      <p:sp>
        <p:nvSpPr>
          <p:cNvPr id="7" name="Slide Number Placeholder 6"/>
          <p:cNvSpPr>
            <a:spLocks noGrp="1"/>
          </p:cNvSpPr>
          <p:nvPr>
            <p:ph type="sldNum" sz="quarter" idx="12"/>
          </p:nvPr>
        </p:nvSpPr>
        <p:spPr/>
        <p:txBody>
          <a:bodyPr/>
          <a:lstStyle/>
          <a:p>
            <a:fld id="{A92E940B-465A-469C-969A-BB2C158583B0}" type="slidenum">
              <a:rPr lang="en-US" smtClean="0">
                <a:solidFill>
                  <a:srgbClr val="303030"/>
                </a:solidFill>
              </a:rPr>
              <a:pPr/>
              <a:t>‹#›</a:t>
            </a:fld>
            <a:endParaRPr lang="en-US" dirty="0">
              <a:solidFill>
                <a:srgbClr val="303030"/>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78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22028E-0788-46B8-854C-2EF422BC9F52}" type="datetimeFigureOut">
              <a:rPr lang="en-US" smtClean="0">
                <a:solidFill>
                  <a:srgbClr val="303030"/>
                </a:solidFill>
              </a:rPr>
              <a:pPr/>
              <a:t>10/2/2013</a:t>
            </a:fld>
            <a:endParaRPr lang="en-US" dirty="0">
              <a:solidFill>
                <a:srgbClr val="303030"/>
              </a:solidFill>
            </a:endParaRPr>
          </a:p>
        </p:txBody>
      </p:sp>
      <p:sp>
        <p:nvSpPr>
          <p:cNvPr id="8" name="Footer Placeholder 7"/>
          <p:cNvSpPr>
            <a:spLocks noGrp="1"/>
          </p:cNvSpPr>
          <p:nvPr>
            <p:ph type="ftr" sz="quarter" idx="11"/>
          </p:nvPr>
        </p:nvSpPr>
        <p:spPr/>
        <p:txBody>
          <a:bodyPr/>
          <a:lstStyle/>
          <a:p>
            <a:endParaRPr lang="en-US" dirty="0">
              <a:solidFill>
                <a:srgbClr val="303030"/>
              </a:solidFill>
            </a:endParaRPr>
          </a:p>
        </p:txBody>
      </p:sp>
      <p:sp>
        <p:nvSpPr>
          <p:cNvPr id="9" name="Slide Number Placeholder 8"/>
          <p:cNvSpPr>
            <a:spLocks noGrp="1"/>
          </p:cNvSpPr>
          <p:nvPr>
            <p:ph type="sldNum" sz="quarter" idx="12"/>
          </p:nvPr>
        </p:nvSpPr>
        <p:spPr/>
        <p:txBody>
          <a:bodyPr/>
          <a:lstStyle/>
          <a:p>
            <a:fld id="{A92E940B-465A-469C-969A-BB2C158583B0}" type="slidenum">
              <a:rPr lang="en-US" smtClean="0">
                <a:solidFill>
                  <a:srgbClr val="303030"/>
                </a:solidFill>
              </a:rPr>
              <a:pPr/>
              <a:t>‹#›</a:t>
            </a:fld>
            <a:endParaRPr lang="en-US" dirty="0">
              <a:solidFill>
                <a:srgbClr val="303030"/>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307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22028E-0788-46B8-854C-2EF422BC9F52}" type="datetimeFigureOut">
              <a:rPr lang="en-US" smtClean="0">
                <a:solidFill>
                  <a:srgbClr val="303030"/>
                </a:solidFill>
              </a:rPr>
              <a:pPr/>
              <a:t>10/2/2013</a:t>
            </a:fld>
            <a:endParaRPr lang="en-US" dirty="0">
              <a:solidFill>
                <a:srgbClr val="303030"/>
              </a:solidFill>
            </a:endParaRPr>
          </a:p>
        </p:txBody>
      </p:sp>
      <p:sp>
        <p:nvSpPr>
          <p:cNvPr id="4" name="Footer Placeholder 3"/>
          <p:cNvSpPr>
            <a:spLocks noGrp="1"/>
          </p:cNvSpPr>
          <p:nvPr>
            <p:ph type="ftr" sz="quarter" idx="11"/>
          </p:nvPr>
        </p:nvSpPr>
        <p:spPr/>
        <p:txBody>
          <a:bodyPr/>
          <a:lstStyle/>
          <a:p>
            <a:endParaRPr lang="en-US" dirty="0">
              <a:solidFill>
                <a:srgbClr val="303030"/>
              </a:solidFill>
            </a:endParaRPr>
          </a:p>
        </p:txBody>
      </p:sp>
      <p:sp>
        <p:nvSpPr>
          <p:cNvPr id="5" name="Slide Number Placeholder 4"/>
          <p:cNvSpPr>
            <a:spLocks noGrp="1"/>
          </p:cNvSpPr>
          <p:nvPr>
            <p:ph type="sldNum" sz="quarter" idx="12"/>
          </p:nvPr>
        </p:nvSpPr>
        <p:spPr/>
        <p:txBody>
          <a:bodyPr/>
          <a:lstStyle/>
          <a:p>
            <a:fld id="{A92E940B-465A-469C-969A-BB2C158583B0}" type="slidenum">
              <a:rPr lang="en-US" smtClean="0">
                <a:solidFill>
                  <a:srgbClr val="303030"/>
                </a:solidFill>
              </a:rPr>
              <a:pPr/>
              <a:t>‹#›</a:t>
            </a:fld>
            <a:endParaRPr lang="en-US" dirty="0">
              <a:solidFill>
                <a:srgbClr val="30303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959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3022028E-0788-46B8-854C-2EF422BC9F52}" type="datetimeFigureOut">
              <a:rPr lang="en-US" smtClean="0">
                <a:solidFill>
                  <a:srgbClr val="303030"/>
                </a:solidFill>
              </a:rPr>
              <a:pPr/>
              <a:t>10/2/2013</a:t>
            </a:fld>
            <a:endParaRPr lang="en-US" dirty="0">
              <a:solidFill>
                <a:srgbClr val="303030"/>
              </a:solidFill>
            </a:endParaRPr>
          </a:p>
        </p:txBody>
      </p:sp>
      <p:sp>
        <p:nvSpPr>
          <p:cNvPr id="3" name="Footer Placeholder 2"/>
          <p:cNvSpPr>
            <a:spLocks noGrp="1"/>
          </p:cNvSpPr>
          <p:nvPr>
            <p:ph type="ftr" sz="quarter" idx="11"/>
          </p:nvPr>
        </p:nvSpPr>
        <p:spPr/>
        <p:txBody>
          <a:bodyPr/>
          <a:lstStyle/>
          <a:p>
            <a:endParaRPr lang="en-US" dirty="0">
              <a:solidFill>
                <a:srgbClr val="303030"/>
              </a:solidFill>
            </a:endParaRPr>
          </a:p>
        </p:txBody>
      </p:sp>
      <p:sp>
        <p:nvSpPr>
          <p:cNvPr id="4" name="Slide Number Placeholder 3"/>
          <p:cNvSpPr>
            <a:spLocks noGrp="1"/>
          </p:cNvSpPr>
          <p:nvPr>
            <p:ph type="sldNum" sz="quarter" idx="12"/>
          </p:nvPr>
        </p:nvSpPr>
        <p:spPr/>
        <p:txBody>
          <a:bodyPr/>
          <a:lstStyle/>
          <a:p>
            <a:fld id="{A92E940B-465A-469C-969A-BB2C158583B0}" type="slidenum">
              <a:rPr lang="en-US" smtClean="0">
                <a:solidFill>
                  <a:srgbClr val="303030"/>
                </a:solidFill>
              </a:rPr>
              <a:pPr/>
              <a:t>‹#›</a:t>
            </a:fld>
            <a:endParaRPr lang="en-US" dirty="0">
              <a:solidFill>
                <a:srgbClr val="303030"/>
              </a:solidFill>
            </a:endParaRPr>
          </a:p>
        </p:txBody>
      </p:sp>
    </p:spTree>
    <p:extLst>
      <p:ext uri="{BB962C8B-B14F-4D97-AF65-F5344CB8AC3E}">
        <p14:creationId xmlns:p14="http://schemas.microsoft.com/office/powerpoint/2010/main" val="1335700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2028E-0788-46B8-854C-2EF422BC9F52}" type="datetimeFigureOut">
              <a:rPr lang="en-US" smtClean="0">
                <a:solidFill>
                  <a:srgbClr val="303030"/>
                </a:solidFill>
              </a:rPr>
              <a:pPr/>
              <a:t>10/2/2013</a:t>
            </a:fld>
            <a:endParaRPr lang="en-US" dirty="0">
              <a:solidFill>
                <a:srgbClr val="303030"/>
              </a:solidFill>
            </a:endParaRPr>
          </a:p>
        </p:txBody>
      </p:sp>
      <p:sp>
        <p:nvSpPr>
          <p:cNvPr id="6" name="Footer Placeholder 5"/>
          <p:cNvSpPr>
            <a:spLocks noGrp="1"/>
          </p:cNvSpPr>
          <p:nvPr>
            <p:ph type="ftr" sz="quarter" idx="11"/>
          </p:nvPr>
        </p:nvSpPr>
        <p:spPr/>
        <p:txBody>
          <a:bodyPr/>
          <a:lstStyle/>
          <a:p>
            <a:endParaRPr lang="en-US" dirty="0">
              <a:solidFill>
                <a:srgbClr val="303030"/>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92E940B-465A-469C-969A-BB2C158583B0}"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039394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2028E-0788-46B8-854C-2EF422BC9F52}" type="datetimeFigureOut">
              <a:rPr lang="en-US" smtClean="0">
                <a:solidFill>
                  <a:srgbClr val="DEDEE0"/>
                </a:solidFill>
              </a:rPr>
              <a:pPr/>
              <a:t>10/2/2013</a:t>
            </a:fld>
            <a:endParaRPr lang="en-US" dirty="0">
              <a:solidFill>
                <a:srgbClr val="DEDEE0"/>
              </a:solidFill>
            </a:endParaRPr>
          </a:p>
        </p:txBody>
      </p:sp>
      <p:sp>
        <p:nvSpPr>
          <p:cNvPr id="6" name="Footer Placeholder 5"/>
          <p:cNvSpPr>
            <a:spLocks noGrp="1"/>
          </p:cNvSpPr>
          <p:nvPr>
            <p:ph type="ftr" sz="quarter" idx="11"/>
          </p:nvPr>
        </p:nvSpPr>
        <p:spPr/>
        <p:txBody>
          <a:bodyPr/>
          <a:lstStyle/>
          <a:p>
            <a:endParaRPr lang="en-US" dirty="0">
              <a:solidFill>
                <a:srgbClr val="DEDEE0"/>
              </a:solidFill>
            </a:endParaRPr>
          </a:p>
        </p:txBody>
      </p:sp>
      <p:sp>
        <p:nvSpPr>
          <p:cNvPr id="7" name="Slide Number Placeholder 6"/>
          <p:cNvSpPr>
            <a:spLocks noGrp="1"/>
          </p:cNvSpPr>
          <p:nvPr>
            <p:ph type="sldNum" sz="quarter" idx="12"/>
          </p:nvPr>
        </p:nvSpPr>
        <p:spPr/>
        <p:txBody>
          <a:bodyPr/>
          <a:lstStyle/>
          <a:p>
            <a:fld id="{A92E940B-465A-469C-969A-BB2C158583B0}" type="slidenum">
              <a:rPr lang="en-US" smtClean="0">
                <a:solidFill>
                  <a:srgbClr val="DEDEE0"/>
                </a:solidFill>
              </a:rPr>
              <a:pPr/>
              <a:t>‹#›</a:t>
            </a:fld>
            <a:endParaRPr lang="en-US" dirty="0">
              <a:solidFill>
                <a:srgbClr val="DEDEE0"/>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24724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022028E-0788-46B8-854C-2EF422BC9F52}" type="datetimeFigureOut">
              <a:rPr lang="en-US" smtClean="0">
                <a:solidFill>
                  <a:srgbClr val="303030"/>
                </a:solidFill>
              </a:rPr>
              <a:pPr/>
              <a:t>10/2/2013</a:t>
            </a:fld>
            <a:endParaRPr lang="en-US" dirty="0">
              <a:solidFill>
                <a:srgbClr val="303030"/>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solidFill>
                <a:srgbClr val="303030"/>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92E940B-465A-469C-969A-BB2C158583B0}" type="slidenum">
              <a:rPr lang="en-US" smtClean="0">
                <a:solidFill>
                  <a:srgbClr val="303030"/>
                </a:solidFill>
              </a:rPr>
              <a:pPr/>
              <a:t>‹#›</a:t>
            </a:fld>
            <a:endParaRPr lang="en-US" dirty="0">
              <a:solidFill>
                <a:srgbClr val="303030"/>
              </a:solidFill>
            </a:endParaRPr>
          </a:p>
        </p:txBody>
      </p:sp>
    </p:spTree>
    <p:extLst>
      <p:ext uri="{BB962C8B-B14F-4D97-AF65-F5344CB8AC3E}">
        <p14:creationId xmlns:p14="http://schemas.microsoft.com/office/powerpoint/2010/main" val="403482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13FF39F-9F79-4B13-9F2A-236401F298B4}" type="datetimeFigureOut">
              <a:rPr lang="en-US" smtClean="0"/>
              <a:t>10/2/2013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27FCF96-DDE9-405D-820A-1A1F7ED8CF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W4zYgIjmEU"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4752304"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76600" y="1295400"/>
            <a:ext cx="2313904" cy="1828800"/>
          </a:xfrm>
        </p:spPr>
        <p:txBody>
          <a:bodyPr>
            <a:normAutofit/>
          </a:bodyPr>
          <a:lstStyle/>
          <a:p>
            <a:r>
              <a:rPr lang="en-US" sz="8900" dirty="0" smtClean="0">
                <a:solidFill>
                  <a:schemeClr val="tx1"/>
                </a:solidFill>
                <a:effectLst/>
              </a:rPr>
              <a:t>or</a:t>
            </a:r>
            <a:endParaRPr lang="en-US" dirty="0">
              <a:solidFill>
                <a:schemeClr val="bg1"/>
              </a:solidFill>
            </a:endParaRPr>
          </a:p>
        </p:txBody>
      </p:sp>
      <p:sp>
        <p:nvSpPr>
          <p:cNvPr id="3" name="Subtitle 2"/>
          <p:cNvSpPr>
            <a:spLocks noGrp="1"/>
          </p:cNvSpPr>
          <p:nvPr>
            <p:ph type="subTitle" idx="1"/>
          </p:nvPr>
        </p:nvSpPr>
        <p:spPr>
          <a:xfrm>
            <a:off x="-228600" y="5791200"/>
            <a:ext cx="9372600" cy="838200"/>
          </a:xfrm>
        </p:spPr>
        <p:txBody>
          <a:bodyPr>
            <a:normAutofit/>
          </a:bodyPr>
          <a:lstStyle/>
          <a:p>
            <a:r>
              <a:rPr lang="en-US" dirty="0" smtClean="0"/>
              <a:t>Rachel Mullins        </a:t>
            </a:r>
            <a:r>
              <a:rPr lang="en-US" dirty="0" err="1" smtClean="0"/>
              <a:t>Becca</a:t>
            </a:r>
            <a:r>
              <a:rPr lang="en-US" dirty="0" smtClean="0"/>
              <a:t> </a:t>
            </a:r>
            <a:r>
              <a:rPr lang="en-US" dirty="0"/>
              <a:t>Jones </a:t>
            </a:r>
            <a:r>
              <a:rPr lang="en-US" dirty="0" smtClean="0"/>
              <a:t>    Amanda Spinks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34" y="3794001"/>
            <a:ext cx="2748266" cy="1235199"/>
          </a:xfrm>
          <a:prstGeom prst="rect">
            <a:avLst/>
          </a:prstGeom>
        </p:spPr>
      </p:pic>
      <p:pic>
        <p:nvPicPr>
          <p:cNvPr id="6" name="Picture 5">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b="21027"/>
          <a:stretch/>
        </p:blipFill>
        <p:spPr>
          <a:xfrm>
            <a:off x="5410200" y="3276600"/>
            <a:ext cx="3103041" cy="2000250"/>
          </a:xfrm>
          <a:prstGeom prst="rect">
            <a:avLst/>
          </a:prstGeom>
        </p:spPr>
      </p:pic>
      <p:sp>
        <p:nvSpPr>
          <p:cNvPr id="7" name="Title 1"/>
          <p:cNvSpPr txBox="1">
            <a:spLocks/>
          </p:cNvSpPr>
          <p:nvPr/>
        </p:nvSpPr>
        <p:spPr>
          <a:xfrm>
            <a:off x="4419600" y="1447800"/>
            <a:ext cx="5202620" cy="1644411"/>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4000" dirty="0" smtClean="0">
                <a:solidFill>
                  <a:schemeClr val="bg1"/>
                </a:solidFill>
                <a:effectLst/>
              </a:rPr>
              <a:t>Do it Like </a:t>
            </a:r>
          </a:p>
          <a:p>
            <a:r>
              <a:rPr lang="en-US" sz="4000" dirty="0" smtClean="0">
                <a:solidFill>
                  <a:schemeClr val="bg1"/>
                </a:solidFill>
                <a:effectLst/>
              </a:rPr>
              <a:t>a Big Bear</a:t>
            </a:r>
            <a:endParaRPr lang="en-US" sz="4000" dirty="0">
              <a:solidFill>
                <a:schemeClr val="bg1"/>
              </a:solidFill>
            </a:endParaRPr>
          </a:p>
        </p:txBody>
      </p:sp>
      <p:sp>
        <p:nvSpPr>
          <p:cNvPr id="8" name="Title 1"/>
          <p:cNvSpPr txBox="1">
            <a:spLocks/>
          </p:cNvSpPr>
          <p:nvPr/>
        </p:nvSpPr>
        <p:spPr>
          <a:xfrm>
            <a:off x="-609600" y="1710558"/>
            <a:ext cx="4816388" cy="2023242"/>
          </a:xfrm>
          <a:prstGeom prst="rect">
            <a:avLst/>
          </a:prstGeom>
        </p:spPr>
        <p:txBody>
          <a:bodyPr vert="horz" lIns="45720" tIns="0" rIns="45720" bIns="0" anchor="b">
            <a:normAutofit fontScale="90000" lnSpcReduction="1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4000" dirty="0" smtClean="0">
                <a:solidFill>
                  <a:schemeClr val="bg1"/>
                </a:solidFill>
                <a:effectLst/>
              </a:rPr>
              <a:t>Take a </a:t>
            </a:r>
          </a:p>
          <a:p>
            <a:r>
              <a:rPr lang="en-US" sz="4000" dirty="0" smtClean="0">
                <a:solidFill>
                  <a:schemeClr val="bg1"/>
                </a:solidFill>
                <a:effectLst/>
              </a:rPr>
              <a:t>Journey</a:t>
            </a:r>
          </a:p>
          <a:p>
            <a:r>
              <a:rPr lang="en-US" sz="4000" dirty="0" smtClean="0">
                <a:solidFill>
                  <a:schemeClr val="bg1"/>
                </a:solidFill>
                <a:effectLst/>
              </a:rPr>
              <a:t>With a</a:t>
            </a:r>
          </a:p>
          <a:p>
            <a:r>
              <a:rPr lang="en-US" sz="4000" dirty="0" smtClean="0">
                <a:solidFill>
                  <a:schemeClr val="bg1"/>
                </a:solidFill>
                <a:effectLst/>
              </a:rPr>
              <a:t>Timber Wolf</a:t>
            </a:r>
            <a:endParaRPr lang="en-US" sz="4000" dirty="0">
              <a:solidFill>
                <a:schemeClr val="bg1"/>
              </a:solidFill>
            </a:endParaRPr>
          </a:p>
        </p:txBody>
      </p:sp>
      <p:sp>
        <p:nvSpPr>
          <p:cNvPr id="9" name="Title 1"/>
          <p:cNvSpPr txBox="1">
            <a:spLocks/>
          </p:cNvSpPr>
          <p:nvPr/>
        </p:nvSpPr>
        <p:spPr>
          <a:xfrm>
            <a:off x="457200" y="381000"/>
            <a:ext cx="8229600" cy="1066800"/>
          </a:xfrm>
          <a:prstGeom prst="rect">
            <a:avLst/>
          </a:prstGeom>
        </p:spPr>
        <p:txBody>
          <a:bodyPr vert="horz" lIns="45720" tIns="0" rIns="45720" bIns="0" anchor="b">
            <a:normAutofit fontScale="900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8900" dirty="0" smtClean="0">
                <a:solidFill>
                  <a:schemeClr val="tx1"/>
                </a:solidFill>
                <a:effectLst/>
              </a:rPr>
              <a:t>Ambassadors</a:t>
            </a:r>
            <a:endParaRPr lang="en-US" dirty="0">
              <a:solidFill>
                <a:schemeClr val="bg1"/>
              </a:solidFill>
            </a:endParaRPr>
          </a:p>
        </p:txBody>
      </p:sp>
    </p:spTree>
    <p:extLst>
      <p:ext uri="{BB962C8B-B14F-4D97-AF65-F5344CB8AC3E}">
        <p14:creationId xmlns:p14="http://schemas.microsoft.com/office/powerpoint/2010/main" val="190178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65446"/>
          </a:xfrm>
        </p:spPr>
        <p:txBody>
          <a:bodyPr>
            <a:normAutofit lnSpcReduction="10000"/>
          </a:bodyPr>
          <a:lstStyle/>
          <a:p>
            <a:pPr>
              <a:spcAft>
                <a:spcPts val="2400"/>
              </a:spcAft>
            </a:pPr>
            <a:r>
              <a:rPr lang="en-US" sz="3000" dirty="0"/>
              <a:t>Encourages </a:t>
            </a:r>
            <a:r>
              <a:rPr lang="en-US" sz="3000" dirty="0" smtClean="0"/>
              <a:t>Lifelong Community Service</a:t>
            </a:r>
            <a:endParaRPr lang="en-US" sz="3000" dirty="0"/>
          </a:p>
          <a:p>
            <a:pPr>
              <a:spcAft>
                <a:spcPts val="2400"/>
              </a:spcAft>
            </a:pPr>
            <a:r>
              <a:rPr lang="en-US" sz="3000" dirty="0"/>
              <a:t>Strictly Volunteer</a:t>
            </a:r>
          </a:p>
          <a:p>
            <a:pPr>
              <a:spcAft>
                <a:spcPts val="2400"/>
              </a:spcAft>
            </a:pPr>
            <a:r>
              <a:rPr lang="en-US" sz="3000" dirty="0" smtClean="0"/>
              <a:t>Two to Three </a:t>
            </a:r>
            <a:r>
              <a:rPr lang="en-US" sz="3000" dirty="0"/>
              <a:t>F</a:t>
            </a:r>
            <a:r>
              <a:rPr lang="en-US" sz="3000" dirty="0" smtClean="0"/>
              <a:t>undraisers </a:t>
            </a:r>
            <a:r>
              <a:rPr lang="en-US" sz="3000" dirty="0"/>
              <a:t>E</a:t>
            </a:r>
            <a:r>
              <a:rPr lang="en-US" sz="3000" dirty="0" smtClean="0"/>
              <a:t>vents Per </a:t>
            </a:r>
            <a:r>
              <a:rPr lang="en-US" sz="3000" dirty="0"/>
              <a:t>S</a:t>
            </a:r>
            <a:r>
              <a:rPr lang="en-US" sz="3000" dirty="0" smtClean="0"/>
              <a:t>emester</a:t>
            </a:r>
          </a:p>
          <a:p>
            <a:pPr lvl="1">
              <a:spcAft>
                <a:spcPts val="2400"/>
              </a:spcAft>
            </a:pPr>
            <a:r>
              <a:rPr lang="en-US" sz="2600" dirty="0" smtClean="0"/>
              <a:t>Silent Action Sept. 18-24</a:t>
            </a:r>
          </a:p>
          <a:p>
            <a:pPr lvl="1">
              <a:spcAft>
                <a:spcPts val="2400"/>
              </a:spcAft>
            </a:pPr>
            <a:r>
              <a:rPr lang="en-US" sz="2600" dirty="0" smtClean="0"/>
              <a:t>Soup &amp; Sandwich Lunch Nov. 6</a:t>
            </a:r>
          </a:p>
          <a:p>
            <a:pPr>
              <a:spcAft>
                <a:spcPts val="2400"/>
              </a:spcAft>
            </a:pPr>
            <a:r>
              <a:rPr lang="en-US" sz="3000" dirty="0" smtClean="0"/>
              <a:t>General Fund</a:t>
            </a:r>
          </a:p>
        </p:txBody>
      </p:sp>
      <p:sp>
        <p:nvSpPr>
          <p:cNvPr id="3" name="Title 2"/>
          <p:cNvSpPr>
            <a:spLocks noGrp="1"/>
          </p:cNvSpPr>
          <p:nvPr>
            <p:ph type="title"/>
          </p:nvPr>
        </p:nvSpPr>
        <p:spPr/>
        <p:txBody>
          <a:bodyPr/>
          <a:lstStyle/>
          <a:p>
            <a:r>
              <a:rPr lang="en-US" sz="3100" dirty="0" smtClean="0"/>
              <a:t>Ambassador project</a:t>
            </a:r>
            <a:endParaRPr lang="en-US" sz="3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114" y="6096000"/>
            <a:ext cx="1069853" cy="488517"/>
          </a:xfrm>
          <a:prstGeom prst="rect">
            <a:avLst/>
          </a:prstGeom>
        </p:spPr>
      </p:pic>
    </p:spTree>
    <p:extLst>
      <p:ext uri="{BB962C8B-B14F-4D97-AF65-F5344CB8AC3E}">
        <p14:creationId xmlns:p14="http://schemas.microsoft.com/office/powerpoint/2010/main" val="382881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5050665"/>
            <a:ext cx="6400800" cy="1752600"/>
          </a:xfrm>
        </p:spPr>
        <p:txBody>
          <a:bodyPr/>
          <a:lstStyle/>
          <a:p>
            <a:r>
              <a:rPr lang="en-US" dirty="0" smtClean="0"/>
              <a:t>The 2013-2014</a:t>
            </a:r>
          </a:p>
          <a:p>
            <a:r>
              <a:rPr lang="en-US" dirty="0" smtClean="0"/>
              <a:t>UCA Ambassadors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620" y="1524000"/>
            <a:ext cx="4014221" cy="3276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200" y="304800"/>
            <a:ext cx="6350000" cy="476250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272" y="5650918"/>
            <a:ext cx="1463040" cy="1194203"/>
          </a:xfrm>
          <a:prstGeom prst="rect">
            <a:avLst/>
          </a:prstGeom>
        </p:spPr>
      </p:pic>
    </p:spTree>
    <p:extLst>
      <p:ext uri="{BB962C8B-B14F-4D97-AF65-F5344CB8AC3E}">
        <p14:creationId xmlns:p14="http://schemas.microsoft.com/office/powerpoint/2010/main" val="98009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n w="1905"/>
                <a:solidFill>
                  <a:srgbClr val="4F2D7F"/>
                </a:solidFill>
                <a:effectLst/>
              </a:rPr>
              <a:t>Who are Ambassadors?</a:t>
            </a:r>
            <a:endParaRPr lang="en-US" sz="4400" dirty="0">
              <a:ln w="17780" cmpd="sng">
                <a:solidFill>
                  <a:srgbClr val="FFFFFF"/>
                </a:solidFill>
                <a:prstDash val="solid"/>
                <a:miter lim="800000"/>
              </a:ln>
              <a:solidFill>
                <a:srgbClr val="4F2D7F"/>
              </a:solidFill>
              <a:effectLst/>
            </a:endParaRPr>
          </a:p>
        </p:txBody>
      </p:sp>
      <p:sp>
        <p:nvSpPr>
          <p:cNvPr id="3" name="Content Placeholder 2"/>
          <p:cNvSpPr>
            <a:spLocks noGrp="1"/>
          </p:cNvSpPr>
          <p:nvPr>
            <p:ph idx="1"/>
          </p:nvPr>
        </p:nvSpPr>
        <p:spPr/>
        <p:txBody>
          <a:bodyPr>
            <a:normAutofit/>
          </a:bodyPr>
          <a:lstStyle/>
          <a:p>
            <a:pPr>
              <a:lnSpc>
                <a:spcPct val="150000"/>
              </a:lnSpc>
            </a:pPr>
            <a:r>
              <a:rPr lang="en-US" dirty="0" smtClean="0"/>
              <a:t>Cross-section of Student </a:t>
            </a:r>
            <a:r>
              <a:rPr lang="en-US" dirty="0"/>
              <a:t>B</a:t>
            </a:r>
            <a:r>
              <a:rPr lang="en-US" dirty="0" smtClean="0"/>
              <a:t>ody</a:t>
            </a:r>
          </a:p>
          <a:p>
            <a:pPr>
              <a:lnSpc>
                <a:spcPct val="150000"/>
              </a:lnSpc>
            </a:pPr>
            <a:r>
              <a:rPr lang="en-US" dirty="0" smtClean="0"/>
              <a:t>Diverse</a:t>
            </a:r>
          </a:p>
          <a:p>
            <a:pPr>
              <a:lnSpc>
                <a:spcPct val="150000"/>
              </a:lnSpc>
            </a:pPr>
            <a:r>
              <a:rPr lang="en-US" dirty="0" smtClean="0"/>
              <a:t>Responsible</a:t>
            </a:r>
          </a:p>
          <a:p>
            <a:pPr>
              <a:lnSpc>
                <a:spcPct val="150000"/>
              </a:lnSpc>
            </a:pPr>
            <a:r>
              <a:rPr lang="en-US" dirty="0" smtClean="0"/>
              <a:t>Flexible</a:t>
            </a:r>
          </a:p>
          <a:p>
            <a:pPr>
              <a:lnSpc>
                <a:spcPct val="150000"/>
              </a:lnSpc>
            </a:pPr>
            <a:r>
              <a:rPr lang="en-US" dirty="0" smtClean="0"/>
              <a:t>Willing to Volunteer </a:t>
            </a:r>
            <a:r>
              <a:rPr lang="en-US" dirty="0"/>
              <a:t>T</a:t>
            </a:r>
            <a:r>
              <a:rPr lang="en-US" dirty="0" smtClean="0"/>
              <a:t>ime</a:t>
            </a:r>
          </a:p>
          <a:p>
            <a:pPr marL="0" indent="0">
              <a:buNone/>
            </a:pPr>
            <a:endParaRPr lang="en-US" dirty="0" smtClean="0"/>
          </a:p>
        </p:txBody>
      </p:sp>
    </p:spTree>
    <p:extLst>
      <p:ext uri="{BB962C8B-B14F-4D97-AF65-F5344CB8AC3E}">
        <p14:creationId xmlns:p14="http://schemas.microsoft.com/office/powerpoint/2010/main" val="11874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they chosen?</a:t>
            </a:r>
            <a:endParaRPr lang="en-US" dirty="0"/>
          </a:p>
        </p:txBody>
      </p:sp>
      <p:sp>
        <p:nvSpPr>
          <p:cNvPr id="3" name="Content Placeholder 2"/>
          <p:cNvSpPr>
            <a:spLocks noGrp="1"/>
          </p:cNvSpPr>
          <p:nvPr>
            <p:ph idx="1"/>
          </p:nvPr>
        </p:nvSpPr>
        <p:spPr/>
        <p:txBody>
          <a:bodyPr/>
          <a:lstStyle/>
          <a:p>
            <a:r>
              <a:rPr lang="en-US" dirty="0" smtClean="0"/>
              <a:t>Applications</a:t>
            </a:r>
          </a:p>
          <a:p>
            <a:pPr lvl="1"/>
            <a:r>
              <a:rPr lang="en-US" dirty="0" smtClean="0"/>
              <a:t>Returning students as well as new students must complete the application</a:t>
            </a:r>
          </a:p>
          <a:p>
            <a:r>
              <a:rPr lang="en-US" dirty="0" smtClean="0"/>
              <a:t>GPA Requirement</a:t>
            </a:r>
          </a:p>
          <a:p>
            <a:r>
              <a:rPr lang="en-US" dirty="0" smtClean="0"/>
              <a:t>Applications </a:t>
            </a:r>
            <a:r>
              <a:rPr lang="en-US" dirty="0"/>
              <a:t>e</a:t>
            </a:r>
            <a:r>
              <a:rPr lang="en-US" dirty="0" smtClean="0"/>
              <a:t>valuated by UCA Admissions </a:t>
            </a:r>
            <a:r>
              <a:rPr lang="en-US" dirty="0"/>
              <a:t>s</a:t>
            </a:r>
            <a:r>
              <a:rPr lang="en-US" dirty="0" smtClean="0"/>
              <a:t>taff</a:t>
            </a:r>
          </a:p>
          <a:p>
            <a:r>
              <a:rPr lang="en-US" dirty="0" smtClean="0"/>
              <a:t>Interview Process</a:t>
            </a:r>
          </a:p>
          <a:p>
            <a:endParaRPr lang="en-US" dirty="0"/>
          </a:p>
        </p:txBody>
      </p:sp>
    </p:spTree>
    <p:extLst>
      <p:ext uri="{BB962C8B-B14F-4D97-AF65-F5344CB8AC3E}">
        <p14:creationId xmlns:p14="http://schemas.microsoft.com/office/powerpoint/2010/main" val="369676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Ambassadors do?</a:t>
            </a:r>
            <a:endParaRPr lang="en-US" dirty="0"/>
          </a:p>
        </p:txBody>
      </p:sp>
      <p:sp>
        <p:nvSpPr>
          <p:cNvPr id="3" name="Content Placeholder 2"/>
          <p:cNvSpPr>
            <a:spLocks noGrp="1"/>
          </p:cNvSpPr>
          <p:nvPr>
            <p:ph idx="1"/>
          </p:nvPr>
        </p:nvSpPr>
        <p:spPr/>
        <p:txBody>
          <a:bodyPr>
            <a:normAutofit/>
          </a:bodyPr>
          <a:lstStyle/>
          <a:p>
            <a:pPr lvl="0"/>
            <a:r>
              <a:rPr lang="en-US" dirty="0"/>
              <a:t>Attend Ambassador </a:t>
            </a:r>
            <a:r>
              <a:rPr lang="en-US" dirty="0" smtClean="0"/>
              <a:t>Training Day</a:t>
            </a:r>
          </a:p>
          <a:p>
            <a:pPr lvl="0"/>
            <a:r>
              <a:rPr lang="en-US" dirty="0"/>
              <a:t>M</a:t>
            </a:r>
            <a:r>
              <a:rPr lang="en-US" dirty="0" smtClean="0"/>
              <a:t>inimum </a:t>
            </a:r>
            <a:r>
              <a:rPr lang="en-US" dirty="0"/>
              <a:t>of </a:t>
            </a:r>
            <a:r>
              <a:rPr lang="en-US" dirty="0" smtClean="0"/>
              <a:t>5 </a:t>
            </a:r>
            <a:r>
              <a:rPr lang="en-US" dirty="0"/>
              <a:t>r</a:t>
            </a:r>
            <a:r>
              <a:rPr lang="en-US" dirty="0" smtClean="0"/>
              <a:t>egularly </a:t>
            </a:r>
            <a:r>
              <a:rPr lang="en-US" dirty="0"/>
              <a:t>s</a:t>
            </a:r>
            <a:r>
              <a:rPr lang="en-US" dirty="0" smtClean="0"/>
              <a:t>cheduled tours </a:t>
            </a:r>
            <a:r>
              <a:rPr lang="en-US" dirty="0"/>
              <a:t>p</a:t>
            </a:r>
            <a:r>
              <a:rPr lang="en-US" dirty="0" smtClean="0"/>
              <a:t>er semester</a:t>
            </a:r>
            <a:endParaRPr lang="en-US" dirty="0"/>
          </a:p>
          <a:p>
            <a:pPr lvl="0"/>
            <a:r>
              <a:rPr lang="en-US" dirty="0"/>
              <a:t>M</a:t>
            </a:r>
            <a:r>
              <a:rPr lang="en-US" dirty="0" smtClean="0"/>
              <a:t>inimum </a:t>
            </a:r>
            <a:r>
              <a:rPr lang="en-US" dirty="0"/>
              <a:t>of 2 special tours per semester</a:t>
            </a:r>
          </a:p>
          <a:p>
            <a:pPr lvl="0"/>
            <a:r>
              <a:rPr lang="en-US" dirty="0"/>
              <a:t>Work select Bear Facts Days </a:t>
            </a:r>
            <a:endParaRPr lang="en-US" dirty="0" smtClean="0"/>
          </a:p>
          <a:p>
            <a:pPr lvl="0"/>
            <a:r>
              <a:rPr lang="en-US" dirty="0" smtClean="0"/>
              <a:t>Visit their high school</a:t>
            </a:r>
            <a:endParaRPr lang="en-US" dirty="0"/>
          </a:p>
          <a:p>
            <a:pPr lvl="0"/>
            <a:r>
              <a:rPr lang="en-US" dirty="0"/>
              <a:t>Attend monthly </a:t>
            </a:r>
            <a:r>
              <a:rPr lang="en-US" dirty="0" smtClean="0"/>
              <a:t>meetings</a:t>
            </a:r>
            <a:endParaRPr lang="en-US" dirty="0"/>
          </a:p>
          <a:p>
            <a:pPr lvl="0"/>
            <a:r>
              <a:rPr lang="en-US" dirty="0" smtClean="0"/>
              <a:t>Special projects</a:t>
            </a:r>
            <a:endParaRPr lang="en-US" dirty="0"/>
          </a:p>
          <a:p>
            <a:endParaRPr lang="en-US" dirty="0"/>
          </a:p>
        </p:txBody>
      </p:sp>
    </p:spTree>
    <p:extLst>
      <p:ext uri="{BB962C8B-B14F-4D97-AF65-F5344CB8AC3E}">
        <p14:creationId xmlns:p14="http://schemas.microsoft.com/office/powerpoint/2010/main" val="893582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Our Program Tick</a:t>
            </a:r>
            <a:endParaRPr lang="en-US" dirty="0"/>
          </a:p>
        </p:txBody>
      </p:sp>
      <p:sp>
        <p:nvSpPr>
          <p:cNvPr id="3" name="Content Placeholder 2"/>
          <p:cNvSpPr>
            <a:spLocks noGrp="1"/>
          </p:cNvSpPr>
          <p:nvPr>
            <p:ph idx="1"/>
          </p:nvPr>
        </p:nvSpPr>
        <p:spPr/>
        <p:txBody>
          <a:bodyPr>
            <a:normAutofit/>
          </a:bodyPr>
          <a:lstStyle/>
          <a:p>
            <a:r>
              <a:rPr lang="en-US" dirty="0" smtClean="0"/>
              <a:t>Application/Interview</a:t>
            </a:r>
          </a:p>
          <a:p>
            <a:r>
              <a:rPr lang="en-US" dirty="0"/>
              <a:t>Training </a:t>
            </a:r>
            <a:r>
              <a:rPr lang="en-US" dirty="0" smtClean="0"/>
              <a:t>Day</a:t>
            </a:r>
            <a:endParaRPr lang="en-US" dirty="0"/>
          </a:p>
          <a:p>
            <a:r>
              <a:rPr lang="en-US" dirty="0" smtClean="0"/>
              <a:t>Structure</a:t>
            </a:r>
          </a:p>
          <a:p>
            <a:r>
              <a:rPr lang="en-US" dirty="0" smtClean="0"/>
              <a:t>Teams</a:t>
            </a:r>
          </a:p>
          <a:p>
            <a:r>
              <a:rPr lang="en-US" dirty="0" smtClean="0"/>
              <a:t>Meetings</a:t>
            </a:r>
          </a:p>
          <a:p>
            <a:r>
              <a:rPr lang="en-US" dirty="0" smtClean="0"/>
              <a:t>Prizes</a:t>
            </a:r>
          </a:p>
          <a:p>
            <a:r>
              <a:rPr lang="en-US" dirty="0" smtClean="0"/>
              <a:t>Banquet</a:t>
            </a:r>
            <a:endParaRPr lang="en-US" dirty="0"/>
          </a:p>
        </p:txBody>
      </p:sp>
    </p:spTree>
    <p:extLst>
      <p:ext uri="{BB962C8B-B14F-4D97-AF65-F5344CB8AC3E}">
        <p14:creationId xmlns:p14="http://schemas.microsoft.com/office/powerpoint/2010/main" val="348669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Application and Interview Process</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smtClean="0"/>
              <a:t>Applications turned in to Admissions Office</a:t>
            </a:r>
          </a:p>
          <a:p>
            <a:pPr>
              <a:lnSpc>
                <a:spcPct val="150000"/>
              </a:lnSpc>
            </a:pPr>
            <a:r>
              <a:rPr lang="en-US" dirty="0" smtClean="0"/>
              <a:t>Director(s) review applications</a:t>
            </a:r>
          </a:p>
          <a:p>
            <a:pPr>
              <a:lnSpc>
                <a:spcPct val="150000"/>
              </a:lnSpc>
            </a:pPr>
            <a:r>
              <a:rPr lang="en-US" dirty="0" smtClean="0"/>
              <a:t>Call to schedule interview</a:t>
            </a:r>
          </a:p>
          <a:p>
            <a:pPr marL="457200" indent="-457200">
              <a:lnSpc>
                <a:spcPct val="150000"/>
              </a:lnSpc>
            </a:pPr>
            <a:r>
              <a:rPr lang="en-US" dirty="0" smtClean="0"/>
              <a:t>Group Interview</a:t>
            </a:r>
          </a:p>
          <a:p>
            <a:pPr lvl="1">
              <a:lnSpc>
                <a:spcPct val="150000"/>
              </a:lnSpc>
            </a:pPr>
            <a:r>
              <a:rPr lang="en-US" dirty="0" smtClean="0"/>
              <a:t>2 to 4 students</a:t>
            </a:r>
          </a:p>
          <a:p>
            <a:pPr>
              <a:lnSpc>
                <a:spcPct val="150000"/>
              </a:lnSpc>
            </a:pPr>
            <a:r>
              <a:rPr lang="en-US" dirty="0" smtClean="0"/>
              <a:t>Admissions Staff and Returning Ambassadors</a:t>
            </a:r>
          </a:p>
          <a:p>
            <a:pPr>
              <a:lnSpc>
                <a:spcPct val="150000"/>
              </a:lnSpc>
            </a:pPr>
            <a:r>
              <a:rPr lang="en-US" dirty="0" smtClean="0"/>
              <a:t>Thirty minutes</a:t>
            </a:r>
          </a:p>
          <a:p>
            <a:pPr>
              <a:lnSpc>
                <a:spcPct val="150000"/>
              </a:lnSpc>
            </a:pPr>
            <a:r>
              <a:rPr lang="en-US" dirty="0" smtClean="0"/>
              <a:t>Mock Tour</a:t>
            </a:r>
          </a:p>
          <a:p>
            <a:pPr marL="0" indent="0">
              <a:buNone/>
            </a:pPr>
            <a:endParaRPr lang="en-US" dirty="0"/>
          </a:p>
        </p:txBody>
      </p:sp>
    </p:spTree>
    <p:extLst>
      <p:ext uri="{BB962C8B-B14F-4D97-AF65-F5344CB8AC3E}">
        <p14:creationId xmlns:p14="http://schemas.microsoft.com/office/powerpoint/2010/main" val="374089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Day</a:t>
            </a:r>
            <a:endParaRPr lang="en-US" dirty="0"/>
          </a:p>
        </p:txBody>
      </p:sp>
      <p:sp>
        <p:nvSpPr>
          <p:cNvPr id="3" name="Content Placeholder 2"/>
          <p:cNvSpPr>
            <a:spLocks noGrp="1"/>
          </p:cNvSpPr>
          <p:nvPr>
            <p:ph idx="1"/>
          </p:nvPr>
        </p:nvSpPr>
        <p:spPr/>
        <p:txBody>
          <a:bodyPr/>
          <a:lstStyle/>
          <a:p>
            <a:pPr>
              <a:lnSpc>
                <a:spcPct val="150000"/>
              </a:lnSpc>
            </a:pPr>
            <a:r>
              <a:rPr lang="en-US" dirty="0" smtClean="0"/>
              <a:t>History of UCA</a:t>
            </a:r>
          </a:p>
          <a:p>
            <a:pPr>
              <a:lnSpc>
                <a:spcPct val="150000"/>
              </a:lnSpc>
            </a:pPr>
            <a:r>
              <a:rPr lang="en-US" dirty="0" smtClean="0"/>
              <a:t>Tour Training</a:t>
            </a:r>
          </a:p>
          <a:p>
            <a:pPr>
              <a:lnSpc>
                <a:spcPct val="150000"/>
              </a:lnSpc>
            </a:pPr>
            <a:r>
              <a:rPr lang="en-US" dirty="0" smtClean="0"/>
              <a:t>Conversation Training</a:t>
            </a:r>
          </a:p>
          <a:p>
            <a:pPr>
              <a:lnSpc>
                <a:spcPct val="150000"/>
              </a:lnSpc>
            </a:pPr>
            <a:r>
              <a:rPr lang="en-US" dirty="0" smtClean="0"/>
              <a:t>Expectations and Rewards</a:t>
            </a:r>
          </a:p>
          <a:p>
            <a:pPr>
              <a:lnSpc>
                <a:spcPct val="150000"/>
              </a:lnSpc>
            </a:pPr>
            <a:r>
              <a:rPr lang="en-US" dirty="0" smtClean="0"/>
              <a:t>Manua</a:t>
            </a:r>
            <a:r>
              <a:rPr lang="en-US" dirty="0"/>
              <a:t>l</a:t>
            </a:r>
          </a:p>
        </p:txBody>
      </p:sp>
    </p:spTree>
    <p:extLst>
      <p:ext uri="{BB962C8B-B14F-4D97-AF65-F5344CB8AC3E}">
        <p14:creationId xmlns:p14="http://schemas.microsoft.com/office/powerpoint/2010/main" val="207601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Ambassador Structure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92723590"/>
              </p:ext>
            </p:extLst>
          </p:nvPr>
        </p:nvGraphicFramePr>
        <p:xfrm>
          <a:off x="304800" y="114300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354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Teams</a:t>
            </a:r>
            <a:endParaRPr lang="en-US" dirty="0"/>
          </a:p>
        </p:txBody>
      </p:sp>
      <p:sp>
        <p:nvSpPr>
          <p:cNvPr id="5" name="Content Placeholder 4"/>
          <p:cNvSpPr>
            <a:spLocks noGrp="1"/>
          </p:cNvSpPr>
          <p:nvPr>
            <p:ph idx="1"/>
          </p:nvPr>
        </p:nvSpPr>
        <p:spPr/>
        <p:txBody>
          <a:bodyPr/>
          <a:lstStyle/>
          <a:p>
            <a:pPr>
              <a:lnSpc>
                <a:spcPct val="150000"/>
              </a:lnSpc>
            </a:pPr>
            <a:r>
              <a:rPr lang="en-US" dirty="0" smtClean="0"/>
              <a:t>6 Teams</a:t>
            </a:r>
          </a:p>
          <a:p>
            <a:pPr>
              <a:lnSpc>
                <a:spcPct val="150000"/>
              </a:lnSpc>
            </a:pPr>
            <a:r>
              <a:rPr lang="en-US" dirty="0" smtClean="0"/>
              <a:t>Led by “Returners”</a:t>
            </a:r>
          </a:p>
          <a:p>
            <a:pPr lvl="1">
              <a:lnSpc>
                <a:spcPct val="150000"/>
              </a:lnSpc>
            </a:pPr>
            <a:r>
              <a:rPr lang="en-US" dirty="0" smtClean="0"/>
              <a:t>Voted on by peers</a:t>
            </a:r>
          </a:p>
          <a:p>
            <a:pPr lvl="1">
              <a:lnSpc>
                <a:spcPct val="150000"/>
              </a:lnSpc>
            </a:pPr>
            <a:r>
              <a:rPr lang="en-US" dirty="0" smtClean="0"/>
              <a:t>Receive special training</a:t>
            </a:r>
          </a:p>
          <a:p>
            <a:pPr>
              <a:lnSpc>
                <a:spcPct val="150000"/>
              </a:lnSpc>
            </a:pPr>
            <a:r>
              <a:rPr lang="en-US" dirty="0" smtClean="0"/>
              <a:t>Required Team Outings</a:t>
            </a:r>
          </a:p>
        </p:txBody>
      </p:sp>
    </p:spTree>
    <p:extLst>
      <p:ext uri="{BB962C8B-B14F-4D97-AF65-F5344CB8AC3E}">
        <p14:creationId xmlns:p14="http://schemas.microsoft.com/office/powerpoint/2010/main" val="3515353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6324600" cy="1828800"/>
          </a:xfrm>
        </p:spPr>
        <p:txBody>
          <a:bodyPr>
            <a:normAutofit fontScale="90000"/>
          </a:bodyPr>
          <a:lstStyle/>
          <a:p>
            <a:r>
              <a:rPr lang="en-US" dirty="0" smtClean="0"/>
              <a:t>UACCM STUDENT </a:t>
            </a:r>
            <a:br>
              <a:rPr lang="en-US" dirty="0" smtClean="0"/>
            </a:br>
            <a:r>
              <a:rPr lang="en-US" dirty="0" smtClean="0"/>
              <a:t>AMBASSADOR PROGRAM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5370" y="5562600"/>
            <a:ext cx="1528212" cy="686850"/>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01" t="23631" r="17811" b="6477"/>
          <a:stretch/>
        </p:blipFill>
        <p:spPr bwMode="auto">
          <a:xfrm>
            <a:off x="609600" y="381000"/>
            <a:ext cx="580868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924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a:t>
            </a:r>
            <a:endParaRPr lang="en-US" dirty="0"/>
          </a:p>
        </p:txBody>
      </p:sp>
      <p:sp>
        <p:nvSpPr>
          <p:cNvPr id="3" name="Content Placeholder 2"/>
          <p:cNvSpPr>
            <a:spLocks noGrp="1"/>
          </p:cNvSpPr>
          <p:nvPr>
            <p:ph idx="1"/>
          </p:nvPr>
        </p:nvSpPr>
        <p:spPr/>
        <p:txBody>
          <a:bodyPr/>
          <a:lstStyle/>
          <a:p>
            <a:pPr>
              <a:lnSpc>
                <a:spcPct val="150000"/>
              </a:lnSpc>
            </a:pPr>
            <a:r>
              <a:rPr lang="en-US" dirty="0" smtClean="0"/>
              <a:t>Monthly meetings</a:t>
            </a:r>
          </a:p>
          <a:p>
            <a:pPr>
              <a:lnSpc>
                <a:spcPct val="150000"/>
              </a:lnSpc>
            </a:pPr>
            <a:r>
              <a:rPr lang="en-US" dirty="0" smtClean="0"/>
              <a:t>Required attendance</a:t>
            </a:r>
          </a:p>
          <a:p>
            <a:pPr>
              <a:lnSpc>
                <a:spcPct val="150000"/>
              </a:lnSpc>
            </a:pPr>
            <a:r>
              <a:rPr lang="en-US" dirty="0" smtClean="0"/>
              <a:t>Ice Breakers</a:t>
            </a:r>
          </a:p>
          <a:p>
            <a:pPr>
              <a:lnSpc>
                <a:spcPct val="150000"/>
              </a:lnSpc>
            </a:pPr>
            <a:r>
              <a:rPr lang="en-US" dirty="0" smtClean="0"/>
              <a:t>Updates</a:t>
            </a:r>
          </a:p>
          <a:p>
            <a:pPr>
              <a:lnSpc>
                <a:spcPct val="150000"/>
              </a:lnSpc>
            </a:pPr>
            <a:r>
              <a:rPr lang="en-US" dirty="0" smtClean="0"/>
              <a:t>Prizes</a:t>
            </a:r>
            <a:endParaRPr lang="en-US" dirty="0"/>
          </a:p>
        </p:txBody>
      </p:sp>
    </p:spTree>
    <p:extLst>
      <p:ext uri="{BB962C8B-B14F-4D97-AF65-F5344CB8AC3E}">
        <p14:creationId xmlns:p14="http://schemas.microsoft.com/office/powerpoint/2010/main" val="270787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Prizes &amp; Banquet</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Sticker Board</a:t>
            </a:r>
          </a:p>
          <a:p>
            <a:pPr>
              <a:lnSpc>
                <a:spcPct val="150000"/>
              </a:lnSpc>
            </a:pPr>
            <a:r>
              <a:rPr lang="en-US" dirty="0" smtClean="0"/>
              <a:t>Prizes – year specific</a:t>
            </a:r>
          </a:p>
          <a:p>
            <a:pPr>
              <a:lnSpc>
                <a:spcPct val="150000"/>
              </a:lnSpc>
            </a:pPr>
            <a:r>
              <a:rPr lang="en-US" dirty="0" smtClean="0"/>
              <a:t>End of Year Banquet</a:t>
            </a:r>
          </a:p>
          <a:p>
            <a:pPr lvl="1">
              <a:lnSpc>
                <a:spcPct val="150000"/>
              </a:lnSpc>
            </a:pPr>
            <a:r>
              <a:rPr lang="en-US" dirty="0" smtClean="0"/>
              <a:t>Outstanding Achievement</a:t>
            </a:r>
            <a:endParaRPr lang="en-US" dirty="0"/>
          </a:p>
          <a:p>
            <a:pPr lvl="1">
              <a:lnSpc>
                <a:spcPct val="150000"/>
              </a:lnSpc>
            </a:pPr>
            <a:r>
              <a:rPr lang="en-US" dirty="0" smtClean="0"/>
              <a:t>No Blue Dot</a:t>
            </a:r>
          </a:p>
          <a:p>
            <a:pPr lvl="1">
              <a:lnSpc>
                <a:spcPct val="150000"/>
              </a:lnSpc>
            </a:pPr>
            <a:r>
              <a:rPr lang="en-US" dirty="0" smtClean="0"/>
              <a:t>Legacy Award</a:t>
            </a:r>
          </a:p>
          <a:p>
            <a:pPr lvl="1"/>
            <a:endParaRPr lang="en-US" dirty="0"/>
          </a:p>
        </p:txBody>
      </p:sp>
    </p:spTree>
    <p:extLst>
      <p:ext uri="{BB962C8B-B14F-4D97-AF65-F5344CB8AC3E}">
        <p14:creationId xmlns:p14="http://schemas.microsoft.com/office/powerpoint/2010/main" val="139760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263115"/>
            <a:ext cx="1731441" cy="14132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92117"/>
            <a:ext cx="1978191" cy="903283"/>
          </a:xfrm>
          <a:prstGeom prst="rect">
            <a:avLst/>
          </a:prstGeom>
        </p:spPr>
      </p:pic>
      <p:sp>
        <p:nvSpPr>
          <p:cNvPr id="4" name="TextBox 3"/>
          <p:cNvSpPr txBox="1"/>
          <p:nvPr/>
        </p:nvSpPr>
        <p:spPr>
          <a:xfrm>
            <a:off x="685800" y="2590800"/>
            <a:ext cx="8007361" cy="2246769"/>
          </a:xfrm>
          <a:prstGeom prst="rect">
            <a:avLst/>
          </a:prstGeom>
          <a:noFill/>
        </p:spPr>
        <p:txBody>
          <a:bodyPr wrap="square" rtlCol="0">
            <a:spAutoFit/>
          </a:bodyPr>
          <a:lstStyle/>
          <a:p>
            <a:pPr algn="ctr"/>
            <a:r>
              <a:rPr lang="en-US" sz="7000" b="1" dirty="0" smtClean="0">
                <a:latin typeface="+mj-lt"/>
              </a:rPr>
              <a:t>PLEASE SHARE BEST PRACTICES</a:t>
            </a:r>
            <a:endParaRPr lang="en-US" sz="7000" b="1" dirty="0">
              <a:latin typeface="+mj-lt"/>
            </a:endParaRPr>
          </a:p>
        </p:txBody>
      </p:sp>
    </p:spTree>
    <p:extLst>
      <p:ext uri="{BB962C8B-B14F-4D97-AF65-F5344CB8AC3E}">
        <p14:creationId xmlns:p14="http://schemas.microsoft.com/office/powerpoint/2010/main" val="200049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65446"/>
          </a:xfrm>
        </p:spPr>
        <p:txBody>
          <a:bodyPr>
            <a:normAutofit/>
          </a:bodyPr>
          <a:lstStyle/>
          <a:p>
            <a:pPr>
              <a:spcAft>
                <a:spcPts val="2400"/>
              </a:spcAft>
            </a:pPr>
            <a:r>
              <a:rPr lang="en-US" sz="3000" dirty="0" smtClean="0"/>
              <a:t>Seven </a:t>
            </a:r>
            <a:r>
              <a:rPr lang="en-US" sz="3000" dirty="0"/>
              <a:t>S</a:t>
            </a:r>
            <a:r>
              <a:rPr lang="en-US" sz="3000" dirty="0" smtClean="0"/>
              <a:t>tudent Ambassadors</a:t>
            </a:r>
          </a:p>
          <a:p>
            <a:pPr>
              <a:spcAft>
                <a:spcPts val="2400"/>
              </a:spcAft>
            </a:pPr>
            <a:r>
              <a:rPr lang="en-US" sz="2800" dirty="0" smtClean="0"/>
              <a:t>Full Tuition Scholarship</a:t>
            </a:r>
          </a:p>
          <a:p>
            <a:pPr>
              <a:spcAft>
                <a:spcPts val="2400"/>
              </a:spcAft>
            </a:pPr>
            <a:r>
              <a:rPr lang="en-US" sz="2800" dirty="0" smtClean="0"/>
              <a:t>Renewable up to Two Years</a:t>
            </a:r>
          </a:p>
          <a:p>
            <a:pPr>
              <a:spcAft>
                <a:spcPts val="2400"/>
              </a:spcAft>
            </a:pPr>
            <a:r>
              <a:rPr lang="en-US" sz="2800" dirty="0" smtClean="0"/>
              <a:t>Selected and Managed by the Admissions Office</a:t>
            </a:r>
          </a:p>
        </p:txBody>
      </p:sp>
      <p:sp>
        <p:nvSpPr>
          <p:cNvPr id="3" name="Title 2"/>
          <p:cNvSpPr>
            <a:spLocks noGrp="1"/>
          </p:cNvSpPr>
          <p:nvPr>
            <p:ph type="title"/>
          </p:nvPr>
        </p:nvSpPr>
        <p:spPr/>
        <p:txBody>
          <a:bodyPr/>
          <a:lstStyle/>
          <a:p>
            <a:r>
              <a:rPr lang="en-US" sz="3100" dirty="0" smtClean="0"/>
              <a:t>AMBASSADOR PROGRAM AT </a:t>
            </a:r>
            <a:r>
              <a:rPr lang="en-US" sz="3100" dirty="0" err="1" smtClean="0"/>
              <a:t>uaccm</a:t>
            </a:r>
            <a:endParaRPr lang="en-US" sz="3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114" y="6096000"/>
            <a:ext cx="1069853" cy="488517"/>
          </a:xfrm>
          <a:prstGeom prst="rect">
            <a:avLst/>
          </a:prstGeom>
        </p:spPr>
      </p:pic>
    </p:spTree>
    <p:extLst>
      <p:ext uri="{BB962C8B-B14F-4D97-AF65-F5344CB8AC3E}">
        <p14:creationId xmlns:p14="http://schemas.microsoft.com/office/powerpoint/2010/main" val="4015937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65446"/>
          </a:xfrm>
        </p:spPr>
        <p:txBody>
          <a:bodyPr>
            <a:normAutofit/>
          </a:bodyPr>
          <a:lstStyle/>
          <a:p>
            <a:pPr>
              <a:spcAft>
                <a:spcPts val="2400"/>
              </a:spcAft>
            </a:pPr>
            <a:r>
              <a:rPr lang="en-US" sz="3000" dirty="0" smtClean="0"/>
              <a:t>Individual Interviews</a:t>
            </a:r>
          </a:p>
          <a:p>
            <a:pPr lvl="1">
              <a:spcAft>
                <a:spcPts val="2400"/>
              </a:spcAft>
            </a:pPr>
            <a:r>
              <a:rPr lang="en-US" sz="2800" dirty="0" smtClean="0"/>
              <a:t>Two Counselors in Formal Interview</a:t>
            </a:r>
          </a:p>
          <a:p>
            <a:pPr lvl="1">
              <a:spcAft>
                <a:spcPts val="2400"/>
              </a:spcAft>
            </a:pPr>
            <a:r>
              <a:rPr lang="en-US" sz="2800" dirty="0" smtClean="0"/>
              <a:t>Entire Office Involved in Selection Process</a:t>
            </a:r>
          </a:p>
          <a:p>
            <a:pPr>
              <a:spcAft>
                <a:spcPts val="2400"/>
              </a:spcAft>
            </a:pPr>
            <a:r>
              <a:rPr lang="en-US" sz="3000" dirty="0" smtClean="0"/>
              <a:t>Group Interviews</a:t>
            </a:r>
          </a:p>
        </p:txBody>
      </p:sp>
      <p:sp>
        <p:nvSpPr>
          <p:cNvPr id="3" name="Title 2"/>
          <p:cNvSpPr>
            <a:spLocks noGrp="1"/>
          </p:cNvSpPr>
          <p:nvPr>
            <p:ph type="title"/>
          </p:nvPr>
        </p:nvSpPr>
        <p:spPr/>
        <p:txBody>
          <a:bodyPr/>
          <a:lstStyle/>
          <a:p>
            <a:r>
              <a:rPr lang="en-US" sz="3100" dirty="0" smtClean="0"/>
              <a:t>Ambassador Selection process</a:t>
            </a:r>
            <a:endParaRPr lang="en-US" sz="3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114" y="6096000"/>
            <a:ext cx="1069853" cy="488517"/>
          </a:xfrm>
          <a:prstGeom prst="rect">
            <a:avLst/>
          </a:prstGeom>
        </p:spPr>
      </p:pic>
    </p:spTree>
    <p:extLst>
      <p:ext uri="{BB962C8B-B14F-4D97-AF65-F5344CB8AC3E}">
        <p14:creationId xmlns:p14="http://schemas.microsoft.com/office/powerpoint/2010/main" val="122552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100" dirty="0" smtClean="0"/>
              <a:t>Example Group activity</a:t>
            </a:r>
            <a:endParaRPr lang="en-US" sz="3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114" y="6096000"/>
            <a:ext cx="1069853" cy="488517"/>
          </a:xfrm>
          <a:prstGeom prst="rect">
            <a:avLst/>
          </a:prstGeom>
        </p:spPr>
      </p:pic>
      <p:sp>
        <p:nvSpPr>
          <p:cNvPr id="6" name="TextBox 5"/>
          <p:cNvSpPr txBox="1"/>
          <p:nvPr/>
        </p:nvSpPr>
        <p:spPr>
          <a:xfrm>
            <a:off x="304800" y="1752600"/>
            <a:ext cx="8610600" cy="4370427"/>
          </a:xfrm>
          <a:prstGeom prst="rect">
            <a:avLst/>
          </a:prstGeom>
          <a:noFill/>
        </p:spPr>
        <p:txBody>
          <a:bodyPr wrap="square" rtlCol="0">
            <a:spAutoFit/>
          </a:bodyPr>
          <a:lstStyle/>
          <a:p>
            <a:pPr lvl="0"/>
            <a:r>
              <a:rPr lang="en-US" dirty="0">
                <a:latin typeface="Arial" panose="020B0604020202020204" pitchFamily="34" charset="0"/>
                <a:cs typeface="Arial" panose="020B0604020202020204" pitchFamily="34" charset="0"/>
              </a:rPr>
              <a:t>You are on a cruise in the middle of the ocean, and the captain of your ship drunkenly crashes the boat. As a UACCM Student Ambassador, it is your duty to determine which 5 people (besides yourself) get to ride on the rescue boat. The five you will pick will help you row to safety. The other 5 will be left at sea…</a:t>
            </a:r>
          </a:p>
          <a:p>
            <a:r>
              <a:rPr lang="en-US" dirty="0">
                <a:latin typeface="Arial" panose="020B0604020202020204" pitchFamily="34" charset="0"/>
                <a:cs typeface="Arial" panose="020B0604020202020204" pitchFamily="34" charset="0"/>
              </a:rPr>
              <a:t> </a:t>
            </a:r>
          </a:p>
          <a:p>
            <a:pPr marL="236538" lvl="1"/>
            <a:r>
              <a:rPr lang="en-US" sz="1700" dirty="0">
                <a:latin typeface="Arial" panose="020B0604020202020204" pitchFamily="34" charset="0"/>
                <a:cs typeface="Arial" panose="020B0604020202020204" pitchFamily="34" charset="0"/>
              </a:rPr>
              <a:t>James Jamison – the intoxicated ship captain, 53 years old</a:t>
            </a:r>
          </a:p>
          <a:p>
            <a:pPr marL="236538" lvl="1"/>
            <a:r>
              <a:rPr lang="en-US" sz="1700" dirty="0">
                <a:latin typeface="Arial" panose="020B0604020202020204" pitchFamily="34" charset="0"/>
                <a:cs typeface="Arial" panose="020B0604020202020204" pitchFamily="34" charset="0"/>
              </a:rPr>
              <a:t>Domingo Diaz – an elderly Hispanic man who speaks no English, 84 years old</a:t>
            </a:r>
          </a:p>
          <a:p>
            <a:pPr marL="236538" lvl="1"/>
            <a:r>
              <a:rPr lang="en-US" sz="1700" dirty="0">
                <a:latin typeface="Arial" panose="020B0604020202020204" pitchFamily="34" charset="0"/>
                <a:cs typeface="Arial" panose="020B0604020202020204" pitchFamily="34" charset="0"/>
              </a:rPr>
              <a:t>Trish Tubbs – a pregnant prostitute who smokes, 22 years old</a:t>
            </a:r>
          </a:p>
          <a:p>
            <a:pPr marL="236538" lvl="1"/>
            <a:r>
              <a:rPr lang="en-US" sz="1700" dirty="0">
                <a:latin typeface="Arial" panose="020B0604020202020204" pitchFamily="34" charset="0"/>
                <a:cs typeface="Arial" panose="020B0604020202020204" pitchFamily="34" charset="0"/>
              </a:rPr>
              <a:t>Samuel Smith – the captain’s boyfriend and navigator, 45 years old</a:t>
            </a:r>
          </a:p>
          <a:p>
            <a:pPr marL="236538" lvl="1"/>
            <a:r>
              <a:rPr lang="en-US" sz="1700" dirty="0">
                <a:latin typeface="Arial" panose="020B0604020202020204" pitchFamily="34" charset="0"/>
                <a:cs typeface="Arial" panose="020B0604020202020204" pitchFamily="34" charset="0"/>
              </a:rPr>
              <a:t>Dane Douglas – a single father of ten children, HIV positive, 34 years old</a:t>
            </a:r>
          </a:p>
          <a:p>
            <a:pPr marL="236538" lvl="1"/>
            <a:r>
              <a:rPr lang="en-US" sz="1700" dirty="0">
                <a:latin typeface="Arial" panose="020B0604020202020204" pitchFamily="34" charset="0"/>
                <a:cs typeface="Arial" panose="020B0604020202020204" pitchFamily="34" charset="0"/>
              </a:rPr>
              <a:t>Francis Fredericks – a 7 year old girl who is severely bleeding from the wreck</a:t>
            </a:r>
          </a:p>
          <a:p>
            <a:pPr marL="236538" lvl="1"/>
            <a:r>
              <a:rPr lang="en-US" sz="1700" dirty="0">
                <a:latin typeface="Arial" panose="020B0604020202020204" pitchFamily="34" charset="0"/>
                <a:cs typeface="Arial" panose="020B0604020202020204" pitchFamily="34" charset="0"/>
              </a:rPr>
              <a:t>Andre Anderson – Trish’s pimp, an escaped prisoner and known drug dealer, age 40</a:t>
            </a:r>
          </a:p>
          <a:p>
            <a:pPr marL="236538" lvl="1"/>
            <a:r>
              <a:rPr lang="en-US" sz="1700" dirty="0">
                <a:latin typeface="Arial" panose="020B0604020202020204" pitchFamily="34" charset="0"/>
                <a:cs typeface="Arial" panose="020B0604020202020204" pitchFamily="34" charset="0"/>
              </a:rPr>
              <a:t>Sally Salmon – an Olympic swimmer with a bad attitude, age 27</a:t>
            </a:r>
          </a:p>
          <a:p>
            <a:pPr marL="236538" lvl="1"/>
            <a:r>
              <a:rPr lang="en-US" sz="1700" dirty="0">
                <a:latin typeface="Arial" panose="020B0604020202020204" pitchFamily="34" charset="0"/>
                <a:cs typeface="Arial" panose="020B0604020202020204" pitchFamily="34" charset="0"/>
              </a:rPr>
              <a:t>Daisy Dates – a wealthy rap star whose music promotes violence, age 36</a:t>
            </a:r>
          </a:p>
          <a:p>
            <a:pPr marL="236538" lvl="1"/>
            <a:r>
              <a:rPr lang="en-US" sz="1700" dirty="0">
                <a:latin typeface="Arial" panose="020B0604020202020204" pitchFamily="34" charset="0"/>
                <a:cs typeface="Arial" panose="020B0604020202020204" pitchFamily="34" charset="0"/>
              </a:rPr>
              <a:t>Rhonda Riley – a mentally handicapped lady who cleans the ship, age 24</a:t>
            </a:r>
          </a:p>
          <a:p>
            <a:endParaRPr lang="en-US" dirty="0"/>
          </a:p>
        </p:txBody>
      </p:sp>
    </p:spTree>
    <p:extLst>
      <p:ext uri="{BB962C8B-B14F-4D97-AF65-F5344CB8AC3E}">
        <p14:creationId xmlns:p14="http://schemas.microsoft.com/office/powerpoint/2010/main" val="265731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65446"/>
          </a:xfrm>
        </p:spPr>
        <p:txBody>
          <a:bodyPr>
            <a:normAutofit/>
          </a:bodyPr>
          <a:lstStyle/>
          <a:p>
            <a:pPr>
              <a:spcAft>
                <a:spcPts val="2400"/>
              </a:spcAft>
            </a:pPr>
            <a:r>
              <a:rPr lang="en-US" sz="3000" dirty="0" smtClean="0"/>
              <a:t>Campus Tours</a:t>
            </a:r>
            <a:endParaRPr lang="en-US" sz="2800" dirty="0" smtClean="0"/>
          </a:p>
          <a:p>
            <a:pPr>
              <a:spcAft>
                <a:spcPts val="2400"/>
              </a:spcAft>
            </a:pPr>
            <a:r>
              <a:rPr lang="en-US" sz="3000" dirty="0" smtClean="0"/>
              <a:t>General Office Work</a:t>
            </a:r>
          </a:p>
          <a:p>
            <a:pPr>
              <a:spcAft>
                <a:spcPts val="2400"/>
              </a:spcAft>
            </a:pPr>
            <a:r>
              <a:rPr lang="en-US" sz="3000" dirty="0" smtClean="0"/>
              <a:t>Tele-Counseling</a:t>
            </a:r>
          </a:p>
          <a:p>
            <a:pPr>
              <a:spcAft>
                <a:spcPts val="2400"/>
              </a:spcAft>
            </a:pPr>
            <a:r>
              <a:rPr lang="en-US" sz="3000" dirty="0" smtClean="0"/>
              <a:t>Financial Aid Assistance Lab</a:t>
            </a:r>
          </a:p>
        </p:txBody>
      </p:sp>
      <p:sp>
        <p:nvSpPr>
          <p:cNvPr id="3" name="Title 2"/>
          <p:cNvSpPr>
            <a:spLocks noGrp="1"/>
          </p:cNvSpPr>
          <p:nvPr>
            <p:ph type="title"/>
          </p:nvPr>
        </p:nvSpPr>
        <p:spPr/>
        <p:txBody>
          <a:bodyPr/>
          <a:lstStyle/>
          <a:p>
            <a:r>
              <a:rPr lang="en-US" sz="3100" dirty="0" smtClean="0"/>
              <a:t>Ambassador responsibilities</a:t>
            </a:r>
            <a:endParaRPr lang="en-US" sz="3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114" y="6096000"/>
            <a:ext cx="1069853" cy="488517"/>
          </a:xfrm>
          <a:prstGeom prst="rect">
            <a:avLst/>
          </a:prstGeom>
        </p:spPr>
      </p:pic>
    </p:spTree>
    <p:extLst>
      <p:ext uri="{BB962C8B-B14F-4D97-AF65-F5344CB8AC3E}">
        <p14:creationId xmlns:p14="http://schemas.microsoft.com/office/powerpoint/2010/main" val="115084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65446"/>
          </a:xfrm>
        </p:spPr>
        <p:txBody>
          <a:bodyPr>
            <a:normAutofit/>
          </a:bodyPr>
          <a:lstStyle/>
          <a:p>
            <a:pPr>
              <a:spcAft>
                <a:spcPts val="2400"/>
              </a:spcAft>
            </a:pPr>
            <a:r>
              <a:rPr lang="en-US" sz="3000" dirty="0" smtClean="0"/>
              <a:t>Fall Training</a:t>
            </a:r>
            <a:endParaRPr lang="en-US" sz="2800" dirty="0" smtClean="0"/>
          </a:p>
          <a:p>
            <a:pPr lvl="1">
              <a:spcAft>
                <a:spcPts val="2400"/>
              </a:spcAft>
            </a:pPr>
            <a:endParaRPr lang="en-US" sz="2800" dirty="0" smtClean="0"/>
          </a:p>
        </p:txBody>
      </p:sp>
      <p:sp>
        <p:nvSpPr>
          <p:cNvPr id="3" name="Title 2"/>
          <p:cNvSpPr>
            <a:spLocks noGrp="1"/>
          </p:cNvSpPr>
          <p:nvPr>
            <p:ph type="title"/>
          </p:nvPr>
        </p:nvSpPr>
        <p:spPr/>
        <p:txBody>
          <a:bodyPr/>
          <a:lstStyle/>
          <a:p>
            <a:r>
              <a:rPr lang="en-US" sz="3100" dirty="0" smtClean="0"/>
              <a:t>Ambassador training</a:t>
            </a:r>
            <a:endParaRPr lang="en-US" sz="3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114" y="6096000"/>
            <a:ext cx="1069853" cy="488517"/>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48" t="32757" r="49866" b="17522"/>
          <a:stretch/>
        </p:blipFill>
        <p:spPr bwMode="auto">
          <a:xfrm>
            <a:off x="762000" y="2293974"/>
            <a:ext cx="4495800" cy="427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01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65446"/>
          </a:xfrm>
        </p:spPr>
        <p:txBody>
          <a:bodyPr>
            <a:normAutofit fontScale="85000" lnSpcReduction="20000"/>
          </a:bodyPr>
          <a:lstStyle/>
          <a:p>
            <a:pPr>
              <a:spcAft>
                <a:spcPts val="2400"/>
              </a:spcAft>
            </a:pPr>
            <a:r>
              <a:rPr lang="en-US" sz="3000" dirty="0" smtClean="0"/>
              <a:t>Spring Training</a:t>
            </a:r>
          </a:p>
          <a:p>
            <a:pPr lvl="1">
              <a:spcAft>
                <a:spcPts val="2400"/>
              </a:spcAft>
            </a:pPr>
            <a:r>
              <a:rPr lang="en-US" sz="2800" dirty="0" smtClean="0"/>
              <a:t>Set goals for the semester</a:t>
            </a:r>
          </a:p>
          <a:p>
            <a:pPr lvl="2">
              <a:spcAft>
                <a:spcPts val="2400"/>
              </a:spcAft>
            </a:pPr>
            <a:r>
              <a:rPr lang="en-US" sz="2600" dirty="0" smtClean="0"/>
              <a:t>Assist </a:t>
            </a:r>
            <a:r>
              <a:rPr lang="en-US" sz="2800" dirty="0"/>
              <a:t>prospective and current students with completing the FAFSA and </a:t>
            </a:r>
            <a:r>
              <a:rPr lang="en-US" sz="2800" dirty="0" err="1"/>
              <a:t>YOUniversal</a:t>
            </a:r>
            <a:r>
              <a:rPr lang="en-US" sz="2800" dirty="0"/>
              <a:t> </a:t>
            </a:r>
            <a:r>
              <a:rPr lang="en-US" sz="2800" dirty="0" smtClean="0"/>
              <a:t>application</a:t>
            </a:r>
          </a:p>
          <a:p>
            <a:pPr lvl="2">
              <a:spcAft>
                <a:spcPts val="2400"/>
              </a:spcAft>
            </a:pPr>
            <a:r>
              <a:rPr lang="en-US" sz="2800" dirty="0" smtClean="0"/>
              <a:t>Inform prospective and current students of UACCM scholarships</a:t>
            </a:r>
            <a:endParaRPr lang="en-US" sz="2400" dirty="0"/>
          </a:p>
          <a:p>
            <a:pPr lvl="2">
              <a:spcAft>
                <a:spcPts val="2400"/>
              </a:spcAft>
            </a:pPr>
            <a:r>
              <a:rPr lang="en-US" sz="2800" dirty="0" smtClean="0"/>
              <a:t>Inform prospective and current students of some common funding resources and provide contact information</a:t>
            </a:r>
          </a:p>
          <a:p>
            <a:pPr lvl="1">
              <a:spcAft>
                <a:spcPts val="2400"/>
              </a:spcAft>
            </a:pPr>
            <a:endParaRPr lang="en-US" sz="2800" dirty="0" smtClean="0"/>
          </a:p>
          <a:p>
            <a:pPr lvl="1">
              <a:spcAft>
                <a:spcPts val="2400"/>
              </a:spcAft>
            </a:pPr>
            <a:endParaRPr lang="en-US" sz="2800" dirty="0" smtClean="0"/>
          </a:p>
        </p:txBody>
      </p:sp>
      <p:sp>
        <p:nvSpPr>
          <p:cNvPr id="3" name="Title 2"/>
          <p:cNvSpPr>
            <a:spLocks noGrp="1"/>
          </p:cNvSpPr>
          <p:nvPr>
            <p:ph type="title"/>
          </p:nvPr>
        </p:nvSpPr>
        <p:spPr/>
        <p:txBody>
          <a:bodyPr/>
          <a:lstStyle/>
          <a:p>
            <a:r>
              <a:rPr lang="en-US" sz="3100" dirty="0" smtClean="0"/>
              <a:t>Ambassador training</a:t>
            </a:r>
            <a:endParaRPr lang="en-US" sz="3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114" y="6096000"/>
            <a:ext cx="1069853" cy="488517"/>
          </a:xfrm>
          <a:prstGeom prst="rect">
            <a:avLst/>
          </a:prstGeom>
        </p:spPr>
      </p:pic>
    </p:spTree>
    <p:extLst>
      <p:ext uri="{BB962C8B-B14F-4D97-AF65-F5344CB8AC3E}">
        <p14:creationId xmlns:p14="http://schemas.microsoft.com/office/powerpoint/2010/main" val="134559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65446"/>
          </a:xfrm>
        </p:spPr>
        <p:txBody>
          <a:bodyPr>
            <a:normAutofit/>
          </a:bodyPr>
          <a:lstStyle/>
          <a:p>
            <a:pPr>
              <a:spcAft>
                <a:spcPts val="2400"/>
              </a:spcAft>
            </a:pPr>
            <a:r>
              <a:rPr lang="en-US" sz="3000" dirty="0" smtClean="0"/>
              <a:t>128 Hours of Service (8 hours per week)</a:t>
            </a:r>
          </a:p>
          <a:p>
            <a:pPr>
              <a:spcAft>
                <a:spcPts val="2400"/>
              </a:spcAft>
            </a:pPr>
            <a:r>
              <a:rPr lang="en-US" sz="3000" dirty="0" smtClean="0"/>
              <a:t>2.5 GPA</a:t>
            </a:r>
          </a:p>
          <a:p>
            <a:pPr>
              <a:spcAft>
                <a:spcPts val="2400"/>
              </a:spcAft>
            </a:pPr>
            <a:r>
              <a:rPr lang="en-US" sz="3000" dirty="0" smtClean="0"/>
              <a:t>Satisfactory Work Performance</a:t>
            </a:r>
          </a:p>
          <a:p>
            <a:pPr>
              <a:spcAft>
                <a:spcPts val="2400"/>
              </a:spcAft>
            </a:pPr>
            <a:r>
              <a:rPr lang="en-US" sz="3000" dirty="0" smtClean="0"/>
              <a:t>Ambassador Exam</a:t>
            </a:r>
          </a:p>
          <a:p>
            <a:pPr lvl="1">
              <a:spcAft>
                <a:spcPts val="2400"/>
              </a:spcAft>
            </a:pPr>
            <a:r>
              <a:rPr lang="en-US" sz="2800" dirty="0" smtClean="0"/>
              <a:t>Oral Exam First Semester</a:t>
            </a:r>
          </a:p>
          <a:p>
            <a:pPr lvl="1">
              <a:spcAft>
                <a:spcPts val="2400"/>
              </a:spcAft>
            </a:pPr>
            <a:r>
              <a:rPr lang="en-US" sz="2800" dirty="0" smtClean="0"/>
              <a:t>Written Exam for Returning Students</a:t>
            </a:r>
          </a:p>
        </p:txBody>
      </p:sp>
      <p:sp>
        <p:nvSpPr>
          <p:cNvPr id="3" name="Title 2"/>
          <p:cNvSpPr>
            <a:spLocks noGrp="1"/>
          </p:cNvSpPr>
          <p:nvPr>
            <p:ph type="title"/>
          </p:nvPr>
        </p:nvSpPr>
        <p:spPr/>
        <p:txBody>
          <a:bodyPr/>
          <a:lstStyle/>
          <a:p>
            <a:r>
              <a:rPr lang="en-US" sz="3100" dirty="0" smtClean="0"/>
              <a:t>Ambassador renewal criteria</a:t>
            </a:r>
            <a:endParaRPr lang="en-US" sz="3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114" y="6096000"/>
            <a:ext cx="1069853" cy="488517"/>
          </a:xfrm>
          <a:prstGeom prst="rect">
            <a:avLst/>
          </a:prstGeom>
        </p:spPr>
      </p:pic>
    </p:spTree>
    <p:extLst>
      <p:ext uri="{BB962C8B-B14F-4D97-AF65-F5344CB8AC3E}">
        <p14:creationId xmlns:p14="http://schemas.microsoft.com/office/powerpoint/2010/main" val="234049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rid">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1042</Words>
  <Application>Microsoft Office PowerPoint</Application>
  <PresentationFormat>On-screen Show (4:3)</PresentationFormat>
  <Paragraphs>172</Paragraphs>
  <Slides>22</Slides>
  <Notes>9</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Grid</vt:lpstr>
      <vt:lpstr>Apex</vt:lpstr>
      <vt:lpstr>or</vt:lpstr>
      <vt:lpstr>UACCM STUDENT  AMBASSADOR PROGRAM</vt:lpstr>
      <vt:lpstr>AMBASSADOR PROGRAM AT uaccm</vt:lpstr>
      <vt:lpstr>Ambassador Selection process</vt:lpstr>
      <vt:lpstr>Example Group activity</vt:lpstr>
      <vt:lpstr>Ambassador responsibilities</vt:lpstr>
      <vt:lpstr>Ambassador training</vt:lpstr>
      <vt:lpstr>Ambassador training</vt:lpstr>
      <vt:lpstr>Ambassador renewal criteria</vt:lpstr>
      <vt:lpstr>Ambassador project</vt:lpstr>
      <vt:lpstr>PowerPoint Presentation</vt:lpstr>
      <vt:lpstr>Who are Ambassadors?</vt:lpstr>
      <vt:lpstr>How are they chosen?</vt:lpstr>
      <vt:lpstr>What do Ambassadors do?</vt:lpstr>
      <vt:lpstr>What Makes Our Program Tick</vt:lpstr>
      <vt:lpstr>The Application and Interview Process</vt:lpstr>
      <vt:lpstr>Training Day</vt:lpstr>
      <vt:lpstr>Ambassador Structure</vt:lpstr>
      <vt:lpstr>Teams</vt:lpstr>
      <vt:lpstr>Meetings</vt:lpstr>
      <vt:lpstr>Prizes &amp; Banquet</vt:lpstr>
      <vt:lpstr>PowerPoint Presentation</vt:lpstr>
    </vt:vector>
  </TitlesOfParts>
  <Company>University of Central Arkansas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UCA</dc:creator>
  <cp:lastModifiedBy>Amanda Lunsford</cp:lastModifiedBy>
  <cp:revision>33</cp:revision>
  <dcterms:created xsi:type="dcterms:W3CDTF">2013-07-29T21:01:39Z</dcterms:created>
  <dcterms:modified xsi:type="dcterms:W3CDTF">2013-10-02T23:01:48Z</dcterms:modified>
</cp:coreProperties>
</file>